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ink/ink2.xml" ContentType="application/inkml+xml"/>
  <Override PartName="/ppt/notesSlides/notesSlide1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1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1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4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9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27"/>
  </p:notesMasterIdLst>
  <p:sldIdLst>
    <p:sldId id="267" r:id="rId2"/>
    <p:sldId id="287" r:id="rId3"/>
    <p:sldId id="289" r:id="rId4"/>
    <p:sldId id="321" r:id="rId5"/>
    <p:sldId id="339" r:id="rId6"/>
    <p:sldId id="338" r:id="rId7"/>
    <p:sldId id="342" r:id="rId8"/>
    <p:sldId id="340" r:id="rId9"/>
    <p:sldId id="341" r:id="rId10"/>
    <p:sldId id="334" r:id="rId11"/>
    <p:sldId id="343" r:id="rId12"/>
    <p:sldId id="346" r:id="rId13"/>
    <p:sldId id="347" r:id="rId14"/>
    <p:sldId id="345" r:id="rId15"/>
    <p:sldId id="344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294" r:id="rId24"/>
    <p:sldId id="300" r:id="rId25"/>
    <p:sldId id="337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ACE6"/>
    <a:srgbClr val="FF8D99"/>
    <a:srgbClr val="F3FF00"/>
    <a:srgbClr val="1E1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2" autoAdjust="0"/>
    <p:restoredTop sz="81824"/>
  </p:normalViewPr>
  <p:slideViewPr>
    <p:cSldViewPr snapToGrid="0">
      <p:cViewPr varScale="1">
        <p:scale>
          <a:sx n="102" d="100"/>
          <a:sy n="102" d="100"/>
        </p:scale>
        <p:origin x="98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00:11:27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24575,'23'0'0,"16"0"0,10 0 0,31 0 0,15 0-735,-43 0 0,1 0 735,9 0 0,-3 0 0,21 0-140,17 0 140,-22 0 0,9 0 0,7 0 0,-18 0 0,-1 0 0,-16 0 0,-9 0 0,-2 0 0,-12 0 1084,12 0-1084,11 0 526,9 0-526,17 0 0,-16 0 0,12 0 0,-12 0 0,15 0 0,1 0 0,-9 0 0,-1 0 0,-16 0 0,-2 0 0,-8 0 0,1 0 0,7 0 0,10 0 0,1 0 0,0 0 0,4 0 0,-11 0 0,21 0 0,-14 0 0,14 0 0,-14 0 0,33 0 0,-35 0 0,1 0 0,-2 0 0,-4 0 0,-4 0 0,0 0 0,12 0 0,15 0 0,1 0 0,-9 0 0,-2 0 0,-8 0 0,-7 0 0,-2 0 0,-7 0 0,-8 0 0,0 0 0,-7 0 0,0 0 0,1 0 0,-1 0 0,0 0 0,6 0 0,-4 0 0,11 0 0,-11 0 0,5 0 0,-1 0 0,-4 0 0,5 0 0,-7 0 0,0 0 0,0 0 0,0 0 0,1 0 0,-1 0 0,0 0 0,-5 0 0,3 0 0,-3 0 0,5 0 0,0 0 0,-5 4 0,3-3 0,-9 4 0,5-5 0,-1 4 0,-4-2 0,9 2 0,3-4 0,1 0 0,11 0 0,-11 0 0,4 0 0,-6 5 0,-6-4 0,5 4 0,-10-5 0,10 0 0,2 0 0,0 0 0,12 0 0,3 5 0,-6-4 0,11 4 0,-19-5 0,5 0 0,-7 0 0,0 0 0,0 0 0,-6 0 0,5 0 0,-10 0 0,4 0 0,-5 0 0,-1 0 0,1 0 0,-1 0 0,1 0 0,-1 0 0,1 0 0,0 0 0,-1 0 0,1 0 0,-1 0 0,1 0 0,-1 0 0,7 0 0,0 0 0,1 0 0,-2 0 0,-6 0 0,1 0 0,-5 0 0,-2 0 0,1 0 0,-4 0 0,3 0 0,1 0 0,-4 0 0,3 0 0,1 0 0,-4 0 0,3 0 0,-4 0 0,0 0 0,0 0 0,-1 0 0,-3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00:53:03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0 493 24575,'30'0'0,"3"0"0,21 0 0,-6 0 0,22 0 0,-26 0 0,17 0 0,-14 0 0,9 0 0,8 0 0,-2 0 0,10 0 0,-15 0 0,21 0 0,-20 0 0,40 0 0,-35 0 0,34 0-857,-2 0 857,-6-6 0,-29 6 0,1-1 0,32-12-398,-16 6 398,19-1 0,-28-3 0,15 10 0,-12-5 0,-8 6 0,-7-6 0,-2 5 840,-1-4-840,-4 5 415,-2-5-415,-2 4 0,-5-9 0,14 8 0,-5-3 0,12-1 0,-12 5 0,12-10 0,12 9 0,-13-3 0,19-1 0,-15 5 0,1-11 0,6 11 0,-15-5 0,-2 6 0,-7-5 0,-7 4 0,-1-5 0,-13 6 0,0 0 0,-7 0 0,1 0 0,-5 0 0,9 0 0,-8 0 0,15 0 0,-5 0 0,6 0 0,0 0 0,1 0 0,13-4 0,-10 2 0,10-3 0,-7 5 0,-6 0 0,6 0 0,-7 0 0,-5 0 0,4 0 0,-5 0 0,1 0 0,3 0 0,-9 0 0,10 0 0,-4 0 0,-1 0 0,5 0 0,2 0 0,0 0 0,13 0 0,-13 0 0,6 0 0,-7 0 0,0 0 0,-5 0 0,-2 0 0,-5 0 0,-1 0 0,1 0 0,-6 0 0,5 0 0,-4 0 0,4 0 0,1 0 0,-1 0 0,6 0 0,-4 0 0,10 0 0,-5 0 0,7 0 0,-1 0 0,-6 0 0,5 0 0,-15 0 0,8 0 0,-14 0 0,12 0 0,-11 0 0,6 0 0,-8 0 0,0 0 0,-8 0 0,-9 0 0,-2 0 0,-6 0 0,7-8 0,1 6 0,-1-7 0,-5 9 0,4-4 0,-9 3 0,4-8 0,1 4 0,-5-5 0,4 1 0,-5-1 0,1 0 0,-1 0 0,5 1 0,-3 3 0,7-2 0,-2 3 0,-1-4 0,-1-5 0,-5 3 0,-5-8 0,-2 2 0,-5-4 0,0-1 0,-1 1 0,7 4 0,-5 2 0,10 1 0,0 7 0,3-7 0,8 13 0,0-7 0,2 7 0,11-3 0,-3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00:53:06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608 0 24575,'-9'4'0,"-2"1"0,6 4 0,-4-4 0,0 2 0,0-6 0,0 3 0,1 0 0,-1-3 0,0 7 0,0-7 0,0 6 0,1-6 0,-1 7 0,1-4 0,-1 1 0,4 3 0,-3-7 0,3 6 0,-4-2 0,0 4 0,0 0 0,0 0 0,0-4 0,-4 3 0,2-3 0,-2 0 0,4 3 0,0-3 0,0 0 0,0-1 0,4-1 0,-3-2 0,3 7 0,-3-7 0,3 7 0,-3-7 0,3 3 0,1 0 0,-4-3 0,3 3 0,-4-4 0,4 4 0,-3-3 0,7 7 0,-7-7 0,4 2 0,-1 1 0,-3-3 0,3 3 0,-4 0 0,0-3 0,0 7 0,0-3 0,0 0 0,0 3 0,-5-7 0,4 6 0,-4-2 0,5 0 0,0 3 0,1-7 0,-1 7 0,0-7 0,1 3 0,3 0 0,-2-3 0,2 3 0,1-1 0,-4-2 0,4 3 0,-4-4 0,3 4 0,-2-3 0,2 3 0,0-1 0,-2-2 0,6 3 0,-3-4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00:53:12.4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4910 216 24575,'-18'0'0,"-5"0"0,-10 0 0,-8 0 0,1 0 0,-5 0 0,4 0 0,-13 0 0,12 0 0,-11 0 0,19 0 0,-11 0 0,11 0 0,-5 0 0,7 0 0,6 0 0,-5 0 0,4 0 0,1 0 0,-5 0 0,10 0 0,-10 0 0,4 0 0,1 0 0,-5 0 0,10 0 0,-10 0 0,-3 0 0,1 0 0,-6 0 0,0 0 0,5 0 0,-11 0 0,11 0 0,-5 5 0,0-4 0,5 3 0,-4-4 0,5 0 0,7 0 0,0 0 0,7 0 0,-1 0 0,5 0 0,-4 0 0,5 0 0,-6 0 0,0 0 0,0 0 0,-5 5 0,4-4 0,-4 4 0,-1-5 0,5 5 0,-4-4 0,0 8 0,-2-8 0,1 4 0,-5-1 0,4-2 0,-5 7 0,-1-8 0,-5 9 0,4-9 0,-5 5 0,7-2 0,-7-2 0,5 2 0,-11 1 0,11-3 0,-5 3 0,7-5 0,0 0 0,-1 0 0,1 0 0,-7 5 0,6-4 0,-6 4 0,7 0 0,0-4 0,-1 4 0,7 0 0,-5-4 0,4 3 0,-5 1 0,0-4 0,-7 4 0,5-5 0,-11 0 0,-10 4 0,5-2 0,-12 2 0,16-4 0,-1 0 0,6 0 0,-4 0 0,11 0 0,-4 0 0,5 0 0,1 0 0,0 0 0,0 0 0,-1 0 0,7 0 0,-5 0 0,10 0 0,-4 0 0,5 0 0,0 0 0,0 0 0,1 0 0,4 0 0,-9 0 0,7 0 0,-8 0 0,0 0 0,4 0 0,-10 0 0,10 5 0,-10-4 0,10 3 0,-10-4 0,10 0 0,-4 0 0,0 0 0,4 0 0,-5 0 0,11 0 0,-3 0 0,-3 0 0,0 0 0,-18 5 0,10-4 0,-7 4 0,6-5 0,9 0 0,-4 0 0,5 0 0,0 0 0,5 0 0,-3 0 0,8 0 0,-9 0 0,4 0 0,-5 0 0,1 0 0,4 0 0,-4 0 0,4 0 0,0 0 0,2 0 0,4 0 0,0 0 0,0 0 0,0 0 0,0 0 0,0 0 0,0 0 0,1 0 0,-1 0 0,0 0 0,1 0 0,-1 0 0,-5 0 0,4 0 0,-4 0 0,5 0 0,0 0 0,1 0 0,-1 0 0,1 0 0,0 0 0,-1 0 0,0 0 0,-4-5 0,3 4 0,-4-3 0,5 4 0,0 0 0,0-4 0,1 3 0,-1-2 0,1 3 0,-5-5 0,-2 4 0,0-3 0,-3 4 0,8 0 0,-4-4 0,5 3 0,0-3 0,0 0 0,1 3 0,0-3 0,3 0 0,-2 3 0,6-6 0,-7 6 0,7-6 0,-2 2 0,7 1 0,0-4 0,10 3 0,-4-4 0,8 3 0,-3-2 0,0 3 0,3-5 0,-3 5 0,0-4 0,3 4 0,-3-5 0,0 1 0,3 3 0,-3-2 0,0 3 0,3-5 0,-3 5 0,0-3 0,-1 7 0,-6-7 0,6 7 0,-4-7 0,8 2 0,-3-3 0,10-6 0,-4 4 0,10-5 0,-10 2 0,4 2 0,-5-2 0,-1 4 0,1 0 0,-5 1 0,-2-1 0,-4 5 0,0-3 0,0 7 0,0-7 0,-8 7 0,-1-3 0</inkml:trace>
  <inkml:trace contextRef="#ctx0" brushRef="#br0" timeOffset="1886">91 385 24575,'13'4'0,"-1"1"0,-3 4 0,0 0 0,0-1 0,0 1 0,0 0 0,-1 0 0,1 0 0,0 0 0,0 0 0,0-1 0,0 1 0,-1 0 0,1 0 0,0 0 0,5 0 0,-5 0 0,5 0 0,-5 0 0,0 4 0,5-2 0,-4 2 0,4-3 0,-5-2 0,0 1 0,-1 0 0,1 0 0,5 0 0,-4 0 0,3 0 0,-4-4 0,0 3 0,0-7 0,0 7 0,0-3 0,-1 0 0,-3 3 0,3-7 0,-3 7 0,4-3 0,-1 3 0,1 1 0,0-4 0,0 2 0,-1-6 0,-3 7 0,3-7 0,-4 3 0,1-4 0,-1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00:53:37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5033 394 24575,'-23'0'0,"3"0"0,-5 0 0,-6 0 0,8 0 0,-20 0 0,15 0 0,-6 0 0,3 0 0,10 0 0,-16 0 0,2 0 0,-12 0 0,-41 0 0,23 0 0,-26 0 0,30 0 0,5 0 0,-8 0 0,-7 0 0,6 0 0,-15 0 0,15 0 0,-15 0 0,15 0 0,-14 0 0,13 0 0,-5 0 0,7 0 0,2 0 0,-2 0 0,1 0 0,0 0 0,-18 0 0,6 0 0,-15 0 0,24 5 0,-21 3 0,19-1 0,-23-1 0,18 0 0,1-5 0,9 5 0,14-6 0,-3 0 0,18 5 0,-5-4 0,7 4 0,-1-5 0,1 4 0,-6-3 0,4 9 0,-12-9 0,6 4 0,0 0 0,1-4 0,0 4 0,5-5 0,-5 0 0,13 0 0,-5 0 0,10 0 0,-5 0 0,7 0 0,-1 0 0,0 0 0,1 0 0,4 0 0,-4 0 0,4 0 0,-4 0 0,-1 0 0,5 0 0,-3 0 0,3 0 0,0 0 0,-4 0 0,4 0 0,0 0 0,-3-5 0,8 4 0,-4-3 0,5 4 0,0 0 0,-4 0 0,3 0 0,-7 0 0,2 0 0,-5 0 0,0 0 0,1 0 0,-1 0 0,0 0 0,5 0 0,2 0 0,-1 0 0,4 0 0,-4 0 0,0 0 0,4 0 0,-8 0 0,3 0 0,-5 0 0,5 0 0,-3 0 0,3 0 0,-5 0 0,5 0 0,-3 0 0,8 0 0,-9-5 0,9 4 0,-8-3 0,3 4 0,0 0 0,-4 0 0,9 0 0,-8 0 0,7 0 0,-7 0 0,8 0 0,-4 0 0,0 0 0,4-4 0,-4 3 0,6-3 0,-1 4 0,0 0 0,0-4 0,0 3 0,1-3 0,-1 4 0,0 0 0,1 0 0,-1 0 0,0 0 0,0 0 0,0 0 0,0-4 0,0 3 0,0-3 0,-5 4 0,4 0 0,-4 0 0,1 0 0,3-4 0,-4 3 0,5-3 0,0 4 0,-4-5 0,2 4 0,-2-3 0,4 4 0,0-4 0,0 3 0,0-3 0,0 4 0,0-4 0,0 3 0,0-3 0,0 4 0,1 0 0,-1 0 0,0 0 0,0-4 0,0 3 0,0-3 0,5 0 0,-4 4 0,4-4 0,-5 4 0,1-4 0,-1 3 0,0-3 0,0 4 0,0 0 0,0 0 0,0 0 0,4-4 0,-3 3 0,3-3 0,-4 4 0,1 0 0,3-4 0,-3 3 0,7-7 0,-6 8 0,2-4 0,-3 4 0,-1 0 0,-5 0 0,4 0 0,-3 0 0,-1 0 0,4 0 0,-4 0 0,5-4 0,0 3 0,0-3 0,0 4 0,0 0 0,-4 0 0,3-4 0,-4 3 0,5-3 0,5 1 0,-4 2 0,7-7 0,-3 4 0,4-5 0,0 1 0,4 3 0,1 10 0,8 6 0,4 14 0,2-4 0,2 4 0,-2-5 0,1-1 0,-1 1 0,1-1 0,-1-3 0,1-2 0,-5-5 0,3 1 0,-3-1 0,0 1 0,3-1 0,-3 1 0,0-1 0,3 1 0,-3 3 0,4-2 0,1 3 0,0-4 0,-6-1 0,0 1 0,-1-1 0,-3 0 0,4-4 0,-5 3 0,-1-7 0,-3 7 0,3-8 0,-7 4 0,3-4 0</inkml:trace>
  <inkml:trace contextRef="#ctx0" brushRef="#br0" timeOffset="2660">0 283 24575,'31'0'0,"-2"0"0,-14 0 0,9 0 0,-13-4 0,13-1 0,-9-5 0,5 0 0,-1 1 0,1-1 0,5-5 0,-4 3 0,4-3 0,-5 5 0,-1 0 0,-4 1 0,3-1 0,-8 1 0,4 4 0,-1-4 0,-3 4 0,9-5 0,-4-3 0,-1 2 0,5 1 0,-9 2 0,3 3 0,-4 0 0,0-3 0,0 7 0,-1-2 0,1 3 0,-4-4 0,-1-4 0,-1 2 0,2-1 0,3 7 0,0-4 0,1 3 0,-1-7 0,1 7 0,0-3 0,-1 0 0,1 3 0,0-3 0,0 4 0,-1 0 0,1 0 0,-4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00:53:58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1548 24575,'0'-24'0,"0"-5"0,0 8 0,0-10 0,0 10 0,0-9 0,0-4 0,0 0 0,0-18 0,0 10 0,0-20 0,0 14 0,0-6 0,0-1 0,0 13 0,0-10 0,0 18 0,0-5 0,0 12 0,0 2 0,0 0 0,0 4 0,0-5 0,0 7 0,0-1 0,0 0 0,0 0 0,0 1 0,0-1 0,0 5 0,0-3 0,0 8 0,0-9 0,0 4 0,-4 0 0,3 1 0,-3 5 0,4 0 0,0 0 0,0 1 0,0-1 0,11 4 0,6 2 0,25 3 0,8 0 0,21 0 0,3 0 0,-8 0 0,21-13-548,11 10 548,-16-10 0,-24 12 0,1 2 0,39-9 0,-45 7 0,1 0 0,7-5 0,1-2 0,-6 4 0,0 0 0,1 0 0,0 0 0,6-4 0,-2 2 0,37 4 0,-45-1 0,0-1 0,32-2 0,15 4 0,-49-1 0,0 0 0,40-4 0,0 6 0,-9-5 0,-9 6 0,-1-6 0,-9 5 0,0-5 0,0 0 0,1 5 0,-1-5 548,0 6-548,0-5 0,8 3 0,-6-9 0,14 10 0,-14-10 0,-1 9 0,-3-9 0,-12 9 0,5-3 0,-8 5 0,1-5 0,-1 3 0,1-3 0,7-1 0,-6 5 0,14-10 0,-6 9 0,7-3 0,17-2 0,-20 0 0,26 0 0,-20 1 0,-11 0 0,0 1 0,25 2 0,-30-3 0,-1 0 0,22 0 0,-6 4 0,14-4 0,-14 1 0,33 3 0,-35-4 0,-5 3 0,-1 0 0,-1 1 0,40-11 0,-30 11 0,15-4 0,0 0 0,-7-1 0,-3 0 0,-7 1 0,-1 0 0,0 5 0,1-5 0,-1 1 0,0 3 0,-7-4 0,5 6 0,-5-5 0,6 3 0,2-3 0,-1-1 0,0 5 0,0-5 0,1 0 0,-9 5 0,-1-10 0,-7 10 0,0-5 0,-7 6 0,5 0 0,-11 0 0,11 0 0,-11 0 0,5 0 0,-1 0 0,2 0 0,1 0 0,4 0 0,-12 0 0,6 0 0,14 0 0,-9 0 0,10 0 0,-9 0 0,-11 0 0,4 0 0,-5 0 0,-1 0 0,0 0 0,0 0 0,-5 0 0,3 0 0,-9 0 0,5 0 0,-12 0 0,0 0 0,-5 0 0,-1 0 0,1 0 0,0 0 0,-1 0 0,-3 4 0,-2 1 0,-3 3 0,0 0 0,0 0 0,0 1 0,0-1 0,0 0 0,0 0 0,0 1 0,0-1 0,0 1 0,0 0 0,0 4 0,0 2 0,0 5 0,0-1 0,0 1 0,0-1 0,0 1 0,0-1 0,0 1 0,0 0 0,0-1 0,0 6 0,0-4 0,0 4 0,0 1 0,0 0 0,0 6 0,0 1 0,0-1 0,0 6 0,0-4 0,0 5 0,0 0 0,0-6 0,0 12 0,0-4 0,0 5 0,6 1 0,-5 0 0,4 0 0,-5-1 0,0 1 0,0 0 0,0-7 0,0-7 0,0-8 0,0-5 0,0-6 0,0 0 0,0-5 0,0 0 0,0 0 0,0-1 0,0 0 0,0 0 0,0 0 0,0 1 0,0-1 0,0 1 0,0 0 0,0-1 0,0 1 0,0-1 0,0 0 0,0-7 0,-4-6 0,-1 0 0,0-7 0,-3 7 0,3-4 0,-4 0 0,0 0 0,0 0 0,-4 0 0,2-5 0,-3 4 0,4-9 0,-3 9 0,2-4 0,-3 0 0,0 3 0,3-8 0,-8 8 0,9-3 0,-9 0 0,9 4 0,-8-4 0,7 5 0,-2 0 0,4 0 0,0 0 0,4 0 0,-3 4 0,3-3 0,-4 3 0,4-4 0,-3 4 0,3-3 0,0 3 0,-3 0 0,3-3 0,-4 3 0,5-3 0,-4 3 0,7-2 0,-3 2 0,0-3 0,3-1 0,-7 5 0,3-4 0,-4 3 0,5-4 0,-4 4 0,7-3 0,-7 3 0,7 0 0,-3 2 0</inkml:trace>
  <inkml:trace contextRef="#ctx0" brushRef="#br0" timeOffset="2150">7571 1340 24575,'19'-4'0,"3"-6"0,-12 0 0,9-4 0,-9 0 0,9 3 0,-9-3 0,4 5 0,-6 0 0,1 0 0,0 0 0,0 0 0,0 0 0,-1 0 0,1 0 0,0 0 0,0-5 0,5 4 0,-3-9 0,7 8 0,-7-8 0,8 9 0,-4-5 0,0 1 0,-1 3 0,-5-2 0,0 8 0,0-3 0,-1 7 0,1-7 0,0 3 0,-4-3 0,2 3 0,-6-3 0,3 3 0,0 0 0,0-3 0,1 4 0,3-5 0,-3 0 0,4 0 0,0 0 0,-1 0 0,-3 0 0,3 5 0,-8 0 0,4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00:54:25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1 24575,'0'24'0,"0"11"0,0-12 0,0 20 0,0-14 0,0 16 0,0-5 0,0 14 0,0-12 0,0 18 0,0-11 0,0 15 0,0-1 0,0-1 0,0 2 0,0 6 0,0-5 0,0-2 0,-6-1 0,5-6 0,-5 0 0,6 5 0,0-12 0,0 5 0,-5 0 0,3-6 0,-3 13 0,5-12 0,0 12 0,0-5 0,0 7 0,-6 0 0,5-7 0,-5 5 0,6-19 0,0 10 0,0-11 0,0-1 0,0-2 0,0-5 0,0 5 0,0-4 0,0 11 0,0-11 0,0 11 0,0-11 0,0 11 0,0-11 0,0 4 0,0-11 0,0 3 0,-4-9 0,2 10 0,-2-10 0,4 4 0,0 0 0,0-9 0,0 14 0,0-14 0,-4 9 0,3-6 0,-4 1 0,5 5 0,0-4 0,0 9 0,0-3 0,-4-1 0,3 5 0,-4-10 0,5 10 0,0-5 0,-5 6 0,4 1 0,-4-1 0,5 7 0,-4-6 0,2 12 0,-8 2 0,8 9 0,-3 0 0,5-3 0,0-6 0,-5-7 0,4-7 0,-4-4 0,5-13 0,0 2 0,0-9 0,0-1 0,0 0 0,0 1 0,0-1 0,4-3 0,0-2 0,4-3 0,1 0 0,0 0 0,0 0 0,-1-3 0,1 2 0,0-7 0,-1 7 0,1-7 0,0 3 0,0 0 0,0-3 0,-1 7 0,6-7 0,1 7 0,10-8 0,1 7 0,6-7 0,-6 7 0,5-2 0,2 4 0,1-5 0,5 4 0,-7-9 0,7 4 0,-6-1 0,13 2 0,-13 0 0,12 4 0,-4-9 0,13 3 0,-6 0 0,14-4 0,-14 10 0,14-5 0,-6 0 0,0 5 0,5-5 0,-12 6 0,5-5 0,0 4 0,-5-5 0,5 6 0,-8 0 0,-6 0 0,4-5 0,-10 4 0,11-4 0,-17 5 0,9 0 0,-10 0 0,5-5 0,0 4 0,0-4 0,1 5 0,-1 0 0,0 0 0,0 0 0,0 0 0,-5 0 0,-2 0 0,-10-4 0,-2 3 0,-4-3 0,0 4 0,0 0 0,-1 0 0,6 0 0,6 0 0,1 0 0,4 0 0,-6 0 0,1 0 0,-5 0 0,3 0 0,-8 0 0,4 0 0,-6 0 0,1 0 0,-8 0 0,-6-9 0,-5 7 0,-3-11 0,-1 8 0,4-4 0,-4-5 0,5 4 0,0-4 0,0 9 0,0-3 0,0 3 0,0 0 0,0-3 0,0 7 0,4-7 0,-3 7 0,3-3 0,-4 0 0,0 3 0,0-7 0,-5 3 0,4 0 0,-8-4 0,8 4 0,-9-5 0,9 1 0,-4 3 0,0-2 0,4 3 0,-3 0 0,-1-4 0,4 4 0,-9-5 0,4 1 0,-4 3 0,-1-2 0,0 2 0,-5-4 0,9 0 0,-9 4 0,11-2 0,-6 2 0,5 1 0,-4-4 0,9 4 0,-3 0 0,4-3 0,0 7 0,0-7 0,0 7 0,0-7 0,0 7 0,0-3 0,4 0 0,-3-1 0,3 0 0,0-3 0,-3 3 0,3 0 0,-4-3 0,1 7 0,-1-7 0,0 3 0,0 0 0,0-3 0,4 7 0,1-3 0</inkml:trace>
  <inkml:trace contextRef="#ctx0" brushRef="#br0" timeOffset="1593">2220 3433 24575,'-13'0'0,"0"4"0,4-3 0,0 7 0,0-3 0,0 0 0,4 3 0,-3-3 0,7 4 0,-7-4 0,3 2 0,-3-2 0,-5 4 0,3 0 0,-3 0 0,4-4 0,0 2 0,0-2 0,-5 5 0,-1-1 0,0 0 0,-3 1 0,-3 0 0,0 4 0,-10-2 0,10 6 0,-10-1 0,10-2 0,-10 5 0,10-4 0,-4 0 0,5-2 0,0-4 0,1 0 0,4-1 0,1 0 0,5 0 0,0 0 0,0 0 0,0 0 0,0-1 0,0 1 0,-5 0 0,4 0 0,-3 1 0,4-1 0,0-1 0,0 1 0,0 0 0,0-4 0,0 3 0,0-3 0,0 3 0,0-3 0,1-1 0,3-4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00:54:48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3273 24575,'11'0'0,"23"0"0,-19 0 0,28 0 0,-15 0 0,13 0 0,-1 0 0,13 0 0,4 0 0,9 0 0,5 0 0,-22 0 0,49 0 0,-53 0 0,7 0 0,2 0 0,6 0 0,21 0 0,-7 0 0,-3 0 0,-8 0 0,1 0 0,16 0 0,-12 0 0,20 0 0,-14 0 0,16 0-701,3 0 701,-42 0 0,0 0 0,6 0 0,-2 0 0,25 0-115,-27 0 1,-1 0 114,8 0 0,21 0 0,-25 0 0,-8 0 0,-10 0 693,-16 0-693,-3 0 237,-10 0-237,0 0 0,0 0 0,-8 0 0,2-3 0,-7-2 0,0 0 0,3-2 0,-3 2 0,4-4 0,-3 0 0,2 0 0,-3 0 0,4 0 0,-4 0 0,3 0 0,-3 0 0,4 0 0,0-5 0,-4 4 0,3-8 0,-3 3 0,4-10 0,0 3 0,0-8 0,0-4 0,0 0 0,0-11 0,0 5 0,0-7 0,0 0 0,0-7 0,0-2 0,-6-7 0,5 7 0,-5-5 0,6 13 0,0-6 0,0 0 0,0 5 0,-5-5 0,3 7 0,-3 0 0,5 0 0,0 0 0,0 7 0,0-5 0,0 11 0,0-11 0,0 11 0,0-11 0,0 4 0,0 1 0,0-5 0,0 5 0,0-7 0,0 6 0,0-4 0,0 11 0,0-11 0,0 4 0,0 1 0,-5 1 0,4 0 0,-4-1 0,5-7 0,-5 7 0,4-6 0,-3 6 0,4-7 0,0 8 0,0 0 0,0 0 0,0 5 0,0 1 0,0 2 0,0 5 0,0-7 0,0 7 0,0-5 0,0 4 0,0 0 0,0 2 0,0 0 0,0-5 0,0 3 0,0-2 0,0 14 0,0-3 0,0-3 0,0 5 0,0-13 0,0 12 0,0-3 0,0 1 0,0 9 0,0-3 0,0 4 0,0 0 0,0 0 0,0 0 0,0 0 0,0 0 0,-4 4 0,3-3 0,-3 3 0,4-8 0,0 3 0,0-4 0,0 5 0,0 0 0,-4 0 0,3 0 0,-3 1 0,4-1 0,0 0 0,0 0 0,-4 5 0,3-4 0,-3 4 0,0-1 0,3-2 0,-2 2 0,-1 0 0,3-2 0,-3 2 0,0-4 0,3 0 0,-7 0 0,7 0 0,-3 0 0,0 0 0,3 0 0,-3 1 0,0 3 0,-1 1 0,-3 4 0,-1 0 0,1 0 0,0 0 0,-1 0 0,0 0 0,0 4 0,1-3 0,-1 6 0,0-6 0,4 7 0,-3-3 0,3 0 0,-4 3 0,4-3 0,-3 4 0,3-4 0,-4 2 0,0-2 0,-5 5 0,4-1 0,-3 0 0,-1 0 0,3 5 0,-3-4 0,0 9 0,4-9 0,-8 8 0,7-3 0,-8 4 0,9-4 0,-4 3 0,0-7 0,3 7 0,1-7 0,2 2 0,3-4 0,-4 0 0,4 0 0,-3-1 0,3 1 0,0 0 0,-3 0 0,3 0 0,0 0 0,1-1 0,0-3 0,3 3 0,-3-3 0,0 0 0,3 2 0,-2-6 0,3 2 0</inkml:trace>
  <inkml:trace contextRef="#ctx0" brushRef="#br0" timeOffset="1986">2289 55 24575,'24'0'0,"-1"0"0,-4 0 0,1 0 0,-1 4 0,7 7 0,-6 0 0,6 4 0,-7-6 0,-4 1 0,3-1 0,-3 1 0,0-1 0,3 1 0,-3 3 0,0-2 0,3 3 0,-3-5 0,0 1 0,3-1 0,-3 0 0,0 1 0,3-1 0,-8 0 0,8 1 0,-3-1 0,5 1 0,-1 0 0,1 0 0,-6-1 0,5 1 0,-9-1 0,4 0 0,-6 0 0,1 0 0,-4 0 0,3-4 0,-7 2 0,2-6 0,-3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01:08:08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10979 121 24575,'-24'0'0,"12"0"0,-16 0 0,15 0 0,-12 0 0,3 0 0,0 0 0,-4 0 0,7 0 0,-3 0 0,7 0 0,-2 0 0,3 0 0,-1 0 0,-2 0 0,2 0 0,-2 0 0,2 0 0,-2 0 0,6 0 0,-6 0 0,5 0 0,-2 0 0,4 0 0,-4 0 0,2 0 0,-4 0 0,1 0 0,-3 0 0,1 0 0,-5-3 0,0 2 0,0-2 0,-3 3 0,7 0 0,-4 0 0,5 0 0,2 0 0,1 0 0,3 0 0,1 0 0,-1 0 0,0 0 0,-3-2 0,0 1 0,-9-2 0,1 1 0,-2 1 0,3-2 0,0 0 0,-1 2 0,0-4 0,-3 4 0,7-1 0,-3-1 0,3 2 0,1-4 0,2 4 0,1-1 0,6 2 0,1-3 0,2 3 0,-3-2 0,3 2 0,-3 0 0,0 0 0,3 0 0,-3 0 0,1 0 0,1 0 0,-1 0 0,2 0 0,0 0 0,0 0 0,0 0 0,0 0 0,0 0 0,0 0 0,1 0 0,-1 0 0,0 0 0,-3 0 0,3 0 0,-5 0 0,4 0 0,-4 0 0,4 0 0,-6 0 0,6 0 0,-4 0 0,3 0 0,1 0 0,-4 0 0,2 0 0,-3 0 0,0 0 0,-3 0 0,3 0 0,-6 0 0,5 0 0,-2 0 0,4 0 0,-1 0 0,0 0 0,0 0 0,3 0 0,-2 0 0,2 0 0,-3 0 0,0 0 0,1 0 0,-1 0 0,0 0 0,0 0 0,1 0 0,-1 0 0,0 0 0,0 0 0,3 0 0,-2 0 0,2 0 0,-3 0 0,0 0 0,0 0 0,1 0 0,-4 0 0,2 0 0,-1 0 0,-1 0 0,2 0 0,-2 0 0,0 0 0,3 0 0,-3 0 0,3 0 0,-11 0 0,6 0 0,-10 0 0,9 0 0,-1 0 0,-3-3 0,2 2 0,-2-4 0,3 4 0,0-4 0,4 4 0,-3-4 0,-1 1 0,2 1 0,-4 0 0,8 1 0,-2 1 0,4-1 0,-1 2 0,0-3 0,0 3 0,0-3 0,1 3 0,-1 0 0,-3 0 0,3 0 0,-6 0 0,5 0 0,-5 0 0,6 0 0,-3 0 0,3 0 0,0 0 0,-3 0 0,0 0 0,-1 0 0,-2 0 0,-1 0 0,-1 0 0,-5 0 0,5 0 0,-2 0 0,-1 0 0,0-3 0,-8 3 0,4-6 0,-1 5 0,6-2 0,6 3 0,-1-2 0,4 1 0,-2-2 0,3 3 0,1 0 0,-1 0 0,-3 0 0,2 0 0,-5 0 0,6 0 0,-6 0 0,5 0 0,-1 0 0,-1 0 0,-1 0 0,-3 0 0,1 0 0,-4 0 0,-1 0 0,-1 0 0,2-2 0,0 1 0,3-1 0,-3 2 0,3 0 0,0-3 0,4 2 0,-3-1 0,5 2 0,-2 0 0,1 0 0,1 0 0,-5 0 0,-1 0 0,-4 0 0,0 0 0,-3 0 0,-6 0 0,3 0 0,-21 0 0,19 0 0,-15 0 0,18 0 0,1 0 0,2 0 0,5 0 0,-6 0 0,7 0 0,-7 2 0,3-1 0,-3 2 0,3-3 0,1 0 0,0 0 0,2 0 0,-2 0 0,6 0 0,-2 0 0,3 3 0,-4-3 0,0 3 0,0-3 0,-3 0 0,-1 0 0,0 2 0,-3-1 0,7 2 0,-4-3 0,5 2 0,-4-1 0,2 2 0,1-3 0,1 0 0,6 0 0,-3 0 0,3 0 0,0 0 0,-3 0 0,0 0 0,-4 0 0,0 0 0,-7 0 0,5 2 0,-16-1 0,12 1 0,-14 1 0,12-2 0,-1 2 0,3 0 0,2-2 0,-4 2 0,4-1 0,-3-1 0,3 4 0,0-4 0,0 2 0,5 0 0,-1-3 0,0 3 0,4-3 0,-3 0 0,2 0 0,-2 0 0,-1 2 0,-3-1 0,2 2 0,-1-1 0,2-1 0,-7 1 0,5 1 0,-9-2 0,7 1 0,-4 1 0,4-2 0,-2 2 0,-2 0 0,3-2 0,-6 2 0,7-3 0,-7 3 0,2-3 0,-7 3 0,-1-3 0,-9 3 0,3-2 0,-16 2 0,22-3 0,-13 0 0,4 0 0,1 4 0,-2-4 0,7 4 0,3-4 0,-1 3 0,1-2 0,5 2 0,-4-3 0,9 0 0,-8 0 0,7 0 0,0 0 0,-4 0 0,-4 0 0,2 0 0,1 0 0,-2 0 0,6 0 0,-7 0 0,-1 0 0,1 0 0,3 0 0,2 0 0,7 0 0,-3 0 0,6 0 0,-2 0 0,3-3 0,0 2 0,4-1 0,-3-1 0,2 2 0,-2-1 0,-1 2 0,0 0 0,1 0 0,-1 0 0,0 0 0,-3 0 0,2 0 0,-5 0 0,2 0 0,-4 0 0,0 0 0,4 0 0,1 0 0,-5 0 0,10 0 0,-9 0 0,13 0 0,-2 0 0,4 0 0,-4 0 0,2 0 0,-2 0 0,0 0 0,3 0 0,-6 0 0,5 0 0,-1 0 0,-1 0 0,2 0 0,-5 0 0,6 0 0,-6 0 0,2 0 0,0 0 0,-1 0 0,4 0 0,-4 0 0,1 0 0,0 0 0,-2 0 0,6 0 0,-3 0 0,0-3 0,3 2 0,-6-1 0,5 2 0,-2 0 0,4 0 0,-1 0 0,0 0 0,3 0 0,-2 0 0,2 0 0,-1 0 0,-1 0 0,0 0 0,-1 0 0,-2 0 0,4 0 0,-4 0 0,4 0 0,-8 0 0,6 0 0,-6 0 0,5 0 0,-5 0 0,6 0 0,-6 0 0,5 0 0,-5 0 0,3 0 0,-4 0 0,0 0 0,1 0 0,2 0 0,-2 0 0,3 0 0,-1 0 0,-2 0 0,2 0 0,1 0 0,-3 0 0,6 0 0,-6 0 0,5 0 0,-2 0 0,1 0 0,4 0 0,-4 0 0,5 0 0,-3 0 0,0 0 0,0 0 0,0 0 0,1 0 0,-1 0 0,0 0 0,-4-3 0,0 3 0,-2-3 0,3 3 0,4-2 0,-1 1 0,0-1 0,-3 2 0,3-2 0,-3 1 0,3-2 0,0 1 0,0 1 0,1-1 0,1 0 0,-1 1 0,2-3 0,-3 3 0,0-1 0,3 2 0,-2-3 0,2 3 0,-3-3 0,0 3 0,1 0 0,-1 0 0,0 0 0,3 0 0,-2 0 0,2-2 0,-3 1 0,3-1 0,-2 2 0,2 0 0,-3 0 0,0 0 0,0 0 0,1 0 0,-1 0 0,-3 0 0,3 0 0,-6 0 0,2 0 0,-3 0 0,1 0 0,-1 0 0,-11 0 0,5 0 0,-6 0 0,5 0 0,7 0 0,-4 0 0,1 0 0,3 0 0,-4 0 0,5 0 0,-5 0 0,4 0 0,0 0 0,1-3 0,2 3 0,-2-3 0,-1 3 0,0 0 0,1 0 0,-5 0 0,4 0 0,-7 0 0,3 0 0,-3 0 0,-1 0 0,1 0 0,-1 0 0,0 0 0,1 0 0,-1 0 0,-3 0 0,5 0 0,-4 0 0,5 0 0,1 0 0,1 0 0,3 0 0,-3 0 0,2 0 0,-2 0 0,3 0 0,1 0 0,-5 0 0,4 0 0,-3 0 0,-1 0 0,-7 0 0,4 0 0,-7 0 0,13 0 0,-6 0 0,7 0 0,-7 0 0,6 0 0,-2 0 0,0 0 0,2 0 0,-2 0 0,3 0 0,-3 0 0,3 0 0,-4 0 0,5 0 0,-1 0 0,0 3 0,1-3 0,-1 3 0,0 0 0,1-3 0,-1 3 0,0-3 0,1 2 0,-1-1 0,1 1 0,-1-2 0,3 0 0,-2 0 0,3 0 0,-4 0 0,0 0 0,1 0 0,-1 0 0,0 0 0,1 0 0,-1 0 0,3 0 0,-6 0 0,8 0 0,-6 0 0,5 0 0,3 0 0,-3 0 0,3 0 0,0 0 0,1 0 0,-4 0 0,2 0 0,-5 0 0,3 0 0,-4 0 0,0 0 0,1 0 0,-1 0 0,-3 0 0,2 0 0,-5 0 0,5 0 0,-6 0 0,7 0 0,-7 0 0,3 0 0,0 0 0,-3 0 0,7 0 0,-7 0 0,7 0 0,-4 0 0,1 0 0,3 0 0,-7 0 0,6 0 0,-6 0 0,7 0 0,-3 0 0,3 0 0,3 0 0,-2 0 0,6 0 0,-6 0 0,5 0 0,-2 0 0,0 0 0,-2 0 0,1 0 0,-1 0 0,8 0 0,-2-2 0,5 2 0,-3-3 0,1 3 0,1 0 0,-1 0 0,2 0 0,0 0 0,0 0 0,0 0 0,0 0 0,0 0 0,1 0 0,-1 0 0,0 0 0,0 0 0,1 0 0,1-2 0,-1 2 0,1-2 0,1 0 0,0-1 0,2-2 0,0 0 0,0-2 0,0-1 0,0 2 0,0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01:08:11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2254 34 24575,'-14'0'0,"-1"0"0,0 0 0,-15 0 0,13 0 0,-20 0 0,13 0 0,-3 0 0,-6 0 0,-3 0 0,9 0 0,-10 0 0,5 0 0,10 0 0,-19 0 0,21 0 0,-14 0 0,7 0 0,-3 0 0,-4 0 0,10-2 0,-9 1 0,10-2 0,-6 3 0,6 0 0,-6 0 0,3 0 0,3-2 0,-6 1 0,11-2 0,-16 3 0,17 0 0,-12-2 0,14 1 0,-3-2 0,1 3 0,-1 0 0,0 0 0,1-2 0,-1 1 0,0-1 0,1 2 0,-1 0 0,0 0 0,4 0 0,-7 0 0,6 0 0,-4 0 0,2 0 0,3 0 0,-4 0 0,4 0 0,-7 0 0,6 0 0,-7 0 0,8 0 0,-11 0 0,12 0 0,-15 0 0,15 0 0,-11 0 0,9 0 0,-6 0 0,6 0 0,-2 0 0,6 0 0,-3 0 0,0 0 0,3 0 0,-11 0 0,6 0 0,-3 0 0,2 0 0,8 0 0,-7 0 0,9 0 0,-6 0 0,8 0 0,-6-3 0,6 3 0,-3-3 0,1 3 0,-1 0 0,-1 0 0,-1 0 0,2 0 0,-6 0 0,3 0 0,-3 0 0,3 0 0,0 0 0,0 0 0,1 0 0,-1 0 0,0 0 0,-3 0 0,3 0 0,-6 0 0,2 0 0,0 0 0,2 0 0,-1 0 0,2 0 0,-2 0 0,4 0 0,-1 0 0,0 0 0,0 0 0,1 0 0,-1 0 0,0 0 0,3 0 0,-2 0 0,-1 0 0,3 0 0,-2 0 0,5 0 0,-2 0 0,1 0 0,-1 0 0,2 0 0,0 0 0,0 0 0,0 0 0,0 0 0,0 0 0,0 0 0,0 0 0,1 0 0,-1 0 0,0 0 0,1 0 0,-3 0 0,2 0 0,-5 0 0,5 0 0,-5 0 0,2 0 0,-3 0 0,0 0 0,0 0 0,0 0 0,3 0 0,1 0 0,2 0 0,0 0 0,0 0 0,2-2 0,1 2 0,2-2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02:29:54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1 243 24575,'19'0'0,"5"0"0,-1 0 0,7 0 0,7 0 0,-7 0 0,5 0 0,-11 0 0,11 0 0,-5 0 0,1 0 0,29 0 0,-8 0 0,29 0 0,1 0-818,11 0 818,-40 0 0,0 0 0,6 0 0,-2 0 0,31 0 0,-27 0 0,-1 0 0,31 0 0,-33 1 0,1-2 0,-1-7 0,-2 1 0,39 3 0,-43-4 0,-1 1 0,33 7-268,6 0 268,-15 0 0,6 0 0,-9 0 0,0 0 0,0 0 0,0 0 0,0 0 0,0 0 0,19 0 0,-23 0 0,21 0 0,-25 0 0,17 0 0,-6 0 0,6 0 0,-9 0 0,-8 0 0,6 0 0,-6 0 0,-1 0 807,-1 0-807,-1 0 279,-5 0-279,14 0 0,-15 0 0,15 0 0,-15 0 0,15 0 0,-14 0 0,5 0 0,-8-6 0,1 5 0,-1-5 0,0 6 0,-7 0 0,-3 0 0,-6 0 0,0 0 0,-1 0 0,8 0 0,-5 0 0,12 0 0,-12 0 0,12 0 0,-13 0 0,14 0 0,-14 0 0,6 0 0,-7 0 0,-1 0 0,8 0 0,-5 0 0,5 0 0,0 0 0,1 0 0,1-6 0,14 5 0,-12-4 0,13 5 0,-8 0 0,9 0 0,-7 0 0,15 0 0,-15 0 0,15 0 0,-6 0 0,0-6 0,6 4 0,-15-4 0,15 6 0,-15-6 0,6 5 0,-7-5 0,-9 6 0,-1 0 0,-7 0 0,0-6 0,-1 5 0,-5-5 0,11 6 0,6-5 0,8 3 0,-2-3 0,-2 5 0,-14 0 0,6 0 0,-7 0 0,-1 0 0,8 0 0,-5 0 0,5-6 0,0 5 0,2-4 0,0 5 0,5 0 0,-13 0 0,6 0 0,-7 0 0,-1 0 0,1 0 0,0 0 0,-1 0 0,8 0 0,-5 0 0,12 0 0,-5 0 0,7 0 0,1 0 0,-1 0 0,0 0 0,0 0 0,1 0 0,-1 0 0,0 0 0,0 0 0,0 0 0,0 0 0,0 0 0,1 0 0,-1 0 0,8-7 0,-5 5 0,14-4 0,-15 6 0,-5 0 0,2 0 0,20 0 0,-21 0 0,2 0 0,39 0 0,-6 0 0,-1 0 0,4 0 0,-23 0 0,25 0 0,-8 0 0,1 0 0,-3 0 0,-9 0 0,-9 0 0,-1 0 0,-9 0 0,0 0 0,-7 0 0,-2 0 0,0 0 0,-5 0 0,5 0 0,-7 0 0,-7 0 0,12 0 0,-10 0 0,12 0 0,-7 0 0,7 0 0,-6 0 0,13 0 0,-12 0 0,12 0 0,-5 0 0,7 0 0,0 0 0,0 0 0,9 0 0,1 0 0,9 0 0,0 0 0,0 0 0,24 0 0,-27 0 0,24 0 0,-38 0 0,7 0 0,-16 5 0,5-3 0,-12 3 0,5-5 0,-8 6 0,1-5 0,-7 4 0,5-5 0,-11 0 0,4 0 0,-5 5 0,-1-3 0,0 2 0,-5 1 0,4-4 0,-4 4 0,5-5 0,0 4 0,1-2 0,-1 3 0,0-5 0,0 0 0,7 0 0,-5 0 0,5 0 0,-7 0 0,7 0 0,-6 5 0,13-4 0,-6 4 0,6-5 0,1 0 0,-1 0 0,1 0 0,0 0 0,-1 0 0,1 0 0,-1 0 0,-6 0 0,5 0 0,-11 0 0,21 0 0,-19 0 0,13 0 0,-17 0 0,7 0 0,-5 0 0,11 0 0,-12 0 0,12 0 0,-4 0 0,-1 0 0,5 0 0,-5 0 0,7 0 0,-1 0 0,1 0 0,0 0 0,-1 0 0,1 0 0,0 0 0,-1 0 0,1 0 0,-1 0 0,1 0 0,0 0 0,-1 0 0,8 0 0,-5 0 0,12 0 0,-12 0 0,12 0 0,-5 0 0,7 0 0,0 0 0,0 0 0,0 0 0,9 0 0,-7 0 0,15 0 0,-6 0 0,8 0 0,0 0 0,-9 0 0,7 0 0,9-6 0,-11 4 0,1-9 0,-25 10 0,-7-5 0,-1 1 0,-5 3 0,11-3 0,-10-1 0,20 5 0,-7-11 0,9 11 0,-1-11 0,0 11 0,0-11 0,1 10 0,-1-10 0,-7 11 0,-2-5 0,-8 6 0,1-6 0,0 5 0,-7-5 0,5 1 0,-11 3 0,4-3 0,-11 5 0,-1-5 0,-1 4 0,-3-3 0,3 4 0,-5-5 0,0 4 0,6-3 0,-5 4 0,5-5 0,-6 4 0,0-4 0,0 5 0,0 0 0,0 0 0,0 0 0,-1 0 0,6 0 0,2 0 0,12 0 0,8 0 0,9 0 0,0-5 0,5 3 0,-19-3 0,11 5 0,-19 0 0,-1 0 0,-7 0 0,-6 0 0,0 0 0,-5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5T14:34:06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1 154 24575,'19'0'0,"0"0"0,-3 0 0,3 0 0,-3 0 0,5 0 0,-5 0 0,10 0 0,-14 0 0,14 0 0,-10 0 0,5 0 0,6 0 0,-5 0 0,11 0 0,-5 0 0,1 0 0,3 0 0,4 0 0,0 0 0,5 0 0,-12 0 0,4-11 0,-5 9 0,1-8 0,4 10 0,-11 0 0,5-5 0,0 4 0,-4-4 0,10 0 0,-11 4 0,11-5 0,-5 1 0,7 4 0,0-9 0,-1 8 0,0-3 0,7 5 0,-4-5 0,4 4 0,0-5 0,-5 6 0,6-5 0,-8 4 0,1-4 0,-1 0 0,0 4 0,0-5 0,1 6 0,-1 0 0,1-5 0,-1 4 0,1-4 0,-1 0 0,1 3 0,-1-3 0,1 5 0,-1 0 0,0 0 0,1 0 0,6 0 0,2 0 0,7 0 0,0 0 0,0 0 0,0 0 0,8 0 0,-6 0 0,6 0 0,-8 0 0,0 0 0,-7 0 0,6 0 0,-13 0 0,12 0 0,-5 0 0,0 0 0,6 0 0,-6 0 0,0 0 0,5 0 0,-4 0 0,5 0 0,1 0 0,23 0 0,-17 0 0,16 0 0,-22 0 0,0 0 0,-7 0 0,-1 0 0,-8 0 0,1 0 0,-1 0 0,1 0 0,-1 0 0,0 0 0,1 0 0,-1 0 0,1 0 0,-1 0 0,8 0 0,-6 0 0,12 0 0,-12 0 0,13 0 0,2 0 0,0 0 0,15 0 0,-7 0 0,1 0 0,6-6 0,-7 5 0,1-5 0,-3 6 0,1 0 0,-6-6 0,-1 4 0,-2-3 0,-6 5 0,7 0 0,0 0 0,7 0 0,-5 0 0,0 0 0,2 0 0,16 0 0,-11 0 0,0 0 0,20 0 0,8 0 0,0 0-486,1 0 486,-1 0 0,-8 0 0,6 6 0,-6-4 0,-1 10 0,7-4 0,-15 0 0,6 4 0,-8-10 0,0 10 0,-8-11 0,6 5 0,-15 0 0,8-5 486,-10 5-486,1-6 0,0 0 0,-7 5 0,6-4 0,-13 4 0,5-5 0,-6 0 0,-1 0 0,1 5 0,6-3 0,-5 3 0,6-5 0,-8 5 0,7-4 0,-4 4 0,4 0 0,0-3 0,-4 3 0,4 0 0,-6-4 0,-1 4 0,0-5 0,0 5 0,1-3 0,-1 8 0,1-9 0,-1 9 0,1-8 0,14 8 0,-4-9 0,7 9 0,-4-9 0,-5 10 0,15-10 0,-6 5 0,14-6 0,-14 0 0,14 0 0,-6 0 0,0 0 0,6 0 0,-14 0 0,14 0 0,-14 0 0,13 0 0,-13 0 0,6 0 0,-8 0 0,0 0 0,1 0 0,-2 0 0,1 0 0,-7 0 0,6 0 0,-6 0 0,7 0 0,0 0 0,0-6 0,0 5 0,-7-5 0,5 6 0,-11-5 0,11 4 0,-12-4 0,13 5 0,-6 0 0,0 0 0,5 0 0,-12 0 0,0-5 0,6 4 0,-17-4 0,11 5 0,-15 0 0,-5 0 0,4 0 0,-4-5 0,5 4 0,5-4 0,-3 5 0,4-4 0,0 2 0,-5-2 0,11 4 0,-10 0 0,4-5 0,-7 4 0,7-4 0,-4 5 0,4 0 0,-6 0 0,6 0 0,-5 0 0,5 0 0,-6 0 0,0 0 0,6 0 0,-5 0 0,11 0 0,-4 0 0,-1 0 0,5 0 0,-4 0 0,-1 0 0,5 0 0,-11 0 0,11 0 0,-10 0 0,10 0 0,-11 0 0,5 0 0,0 0 0,-4 5 0,4-4 0,3 4 0,-7-5 0,14 5 0,-15-4 0,5 4 0,-6-5 0,0 5 0,6-4 0,-5 4 0,5-5 0,0 0 0,-4 0 0,4 0 0,0 0 0,-5 0 0,5 0 0,-6 0 0,0 0 0,-5 0 0,4 0 0,-10 0 0,5 0 0,-6 0 0,0 0 0,0 0 0,0 0 0,6 0 0,-4 0 0,3 0 0,-4 0 0,-1 0 0,1 0 0,-1 0 0,1 0 0,-1 0 0,0 0 0,0 0 0,1 0 0,-1 0 0,6 0 0,0 0 0,6 0 0,-5 0 0,4 0 0,-10 0 0,10 0 0,-9 0 0,3 0 0,-4 0 0,-1 0 0,0 0 0,0 0 0,0 0 0,1 0 0,-1 0 0,1 0 0,4 0 0,2 0 0,5 0 0,-5 0 0,3 0 0,-8 0 0,4 0 0,-6 0 0,1 0 0,-1 0 0,0 0 0,-4 3 0,-1 3 0,-4 2 0,0-2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02:39:57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24575,'0'13'0,"0"2"0,0 5 0,0-1 0,0-4 0,0 4 0,0-9 0,4 4 0,2 0 0,3-4 0,1 8 0,-1-3 0,1 5 0,0-5 0,-1 4 0,1-4 0,4 5 0,-3-5 0,3-1 0,-5-5 0,-4 0 0,2-4 0,-6-1 0,3-4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02:39:59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24575,'0'13'0,"0"2"0,0 4 0,0 7 0,4-5 0,2 5 0,4-1 0,0-4 0,1 11 0,-5-11 0,3 4 0,-8-5 0,8 0 0,-8 0 0,8 0 0,-8-1 0,3 1 0,-4-5 0,0 4 0,0-9 0,0 4 0,5 0 0,-4-4 0,3 3 0,-4-4 0,0 5 0,0-4 0,0 9 0,0-4 0,0 5 0,0 0 0,0-1 0,0 1 0,0-5 0,0-1 0,0-5 0,0 0 0,0 0 0,0 0 0,0 0 0,0-1 0,0 1 0,0-1 0,0-3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02:40:04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24575,'0'7'0,"0"1"0,0 10 0,0 0 0,0-3 0,0 5 0,0-5 0,0-1 0,0-5 0,0 0 0,0 0 0,0 0 0,0 0 0,5 5 0,0-4 0,5 8 0,-1-8 0,-4 9 0,3-9 0,-3 4 0,4 0 0,0-4 0,1 4 0,-1-1 0,0-2 0,0 2 0,0-4 0,0 0 0,0 0 0,0 0 0,0 0 0,0 0 0,0 0 0,0 0 0,0 0 0,0 5 0,0-4 0,1 4 0,-1-6 0,0 1 0,-1 0 0,1-4 0,0-1 0,-4 0 0,3-3 0,-3 7 0,4-7 0,0 3 0,5-4 0,1 5 0,10 1 0,2-1 0,0 4 0,-2-3 0,-5-1 0,-5 4 0,-1-8 0,-5 3 0,0-4 0,-4 0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02:40:06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0 24575,'0'4'0,"0"-2"0,0 11 0,0-4 0,0 0 0,0 5 0,0-4 0,0 9 0,0 1 0,0 7 0,0 12 0,0-4 0,0 18 0,0-3 0,0 0 0,0 3 0,0-12 0,0 7 0,0-8 0,0 0 0,0-8 0,0 7 0,-10-4 0,8 10 0,-13-10 0,9 4 0,-5-7 0,5-5 0,-3-1 0,8-11 0,-8 3 0,8-8 0,-4 4 0,5-5 0,-4-4 0,3 3 0,-6-7 0,2 3 0,-4-4 0,0 0 0,-5 0 0,3 0 0,-7 0 0,7 0 0,-3 4 0,5-3 0,0 3 0,0-4 0,4 0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00:31:40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0 412 24575,'28'-5'0,"7"1"0,-11 4 0,18 0 0,-12 0 0,41 0 0,-30 0 0,21 0 0,-29 0 0,1 0 0,18 0 0,14 0 0,-6 0 0,19 0 0,-23 0 0,15 0 0,-13 0 0,12 0 0,-14 0 0,15 0 0,-5 0 0,22 0 0,-3 0 0,0 0 0,-13 0 0,-2 0 0,-4 0 0,0 0 0,-11 0 0,-16 0 0,-13 0 0,-1 0 0,-10 0 0,-1 0 0,-5 0 0,-1 0 0,1 0 0,0 0 0,10 0 0,3 0 0,10 0 0,7 0 0,17 0 0,10 0 0,-7 0 0,17 0 0,-24-5 0,12 3 0,-11-3 0,-13 5 0,-1 0 0,-13 0 0,-5 0 0,-8 0 0,-4 0 0,0 0 0,0 0 0,-1 0 0,6 0 0,6 0 0,14 0 0,6 0 0,14 0 0,-5 0 0,5 0 0,-8 0 0,-5 0 0,-3 0 0,-16 0 0,2 0 0,-14 0 0,8 0 0,-3 0 0,0 0 0,3 0 0,-3 0 0,5 0 0,-1 0 0,-4 0 0,-2 0 0,-4 0 0,0 0 0,0 0 0,-8-7 0,-6-3 0,-9-4 0,-10-4 0,-3 1 0,-5-4 0,-7-2 0,5 2 0,-11 2 0,11-1 0,-5 3 0,7 0 0,5 2 0,2 0 0,5 4 0,1-3 0,4 5 0,-4-1 0,9-4 0,-9 3 0,9-3 0,-9 4 0,9 1 0,-9-1 0,9 1 0,-3 0 0,4 0 0,0 4 0,4-3 0,-3 7 0,3-3 0,0 8 0,1 1 0,4 3 0,0 1 0,0 0 0,0 10 0,0 3 0,0 4 0,0 5 0,0-4 0,0 5 0,0 0 0,0 0 0,0 7 0,0-11 0,0 9 0,0-10 0,0 5 0,0-5 0,0 3 0,0-9 0,0 4 0,0-6 0,0 7 0,0-5 0,0 4 0,0-6 0,0 1 0,5-1 0,-4-4 0,3 3 0,-4-8 0,0 4 0,0-5 0,4-4 0,-3 2 0,7-6 0,-4 3 0,4-4 0,0 0 0,1 0 0,-5-4 0,4 3 0,-3-7 0,14 2 0,3-4 0,10 0 0,0-6 0,0 4 0,0-3 0,0-1 0,0 4 0,-6-8 0,0 9 0,-7-8 0,1 8 0,-6-2 0,0 3 0,-5 5 0,0-3 0,0 3 0,-1-4 0,-3 1 0,3 3 0,-3-2 0,3 6 0,1-7 0,0 3 0,0-4 0,0 4 0,-1-3 0,1 3 0,0-4 0,-4 0 0,2 5 0,-6 0 0,3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00:31:40.6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143 366 24575,'28'0'0,"-10"0"0,11 0 0,-7 0 0,17 0 0,-11 0 0,4 0 0,-13 0 0,-4 0 0,-2 0 0,-4 0 0,-1 0 0,1 0 0,0 0 0,-1 0 0,1 0 0,0 0 0,5 0 0,0 0 0,6 0 0,-5 0 0,-2 0 0,-4 0 0,0 0 0,0 0 0,-4 4 0,-2 0 0,-7 10 0,3-4 0,-7 3 0,-2 1 0,0-4 0,-5 8 0,6-8 0,0 9 0,-1-9 0,-4 8 0,4-3 0,-9 4 0,8 1 0,-13 0 0,6 6 0,-13-4 0,9 9 0,-9-8 0,9 2 0,-3-9 0,5 2 0,5-7 0,1 2 0,5-4 0,1-4 0,3-1 0,1-4 0</inkml:trace>
  <inkml:trace contextRef="#ctx0" brushRef="#br0" timeOffset="1">397 632 24575,'13'0'0,"-1"0"0,-4 0 0,1 0 0,-1 0 0,0 0 0,0 0 0,0 4 0,1-3 0,-1 6 0,1-6 0,0 7 0,0-3 0,-1 0 0,6 3 0,-4-3 0,4 0 0,-5 3 0,-1-7 0,1 7 0,0-7 0,0 3 0,-4 0 0,2-3 0,-2 2 0,3 1 0,0-3 0,-3 6 0,2-6 0,-6 3 0,3-4 0</inkml:trace>
  <inkml:trace contextRef="#ctx0" brushRef="#br0" timeOffset="2">0 954 24575,'25'0'0,"5"0"0,-4 0 0,7 0 0,-1 0 0,0 0 0,7 0 0,1-5 0,7 4 0,-7-5 0,5 6 0,-12-4 0,6 2 0,-13-2 0,5 4 0,-10-5 0,4 4 0,-5-3 0,-1 4 0,1 0 0,-5 0 0,3 0 0,-8-4 0,8 3 0,-8-3 0,9 4 0,-9 0 0,8 0 0,-3-5 0,4 4 0,1-3 0,5-1 0,-4 4 0,10-9 0,-5 9 0,7-9 0,-1 9 0,0-4 0,-6 1 0,5 3 0,-10-4 0,0 5 0,-3 0 0,-8-4 0,4 3 0,-6-2 0,-3 3 0,-1 0 0</inkml:trace>
  <inkml:trace contextRef="#ctx0" brushRef="#br0" timeOffset="3">607 958 24575,'0'22'0,"0"0"0,0-3 0,0 1 0,0-1 0,0-4 0,0 3 0,0-3 0,0 0 0,0-2 0,0-4 0,0 0 0,0 0 0,0 0 0,0-1 0,0 1 0,0 0 0,0 5 0,0-4 0,0 3 0,0-4 0,0 0 0,0 0 0,0 0 0,0 0 0,0 4 0,0-3 0,4 9 0,-3-9 0,4 8 0,-5-8 0,0 4 0,0-6 0,0 1 0,0 0 0,0 0 0,0 0 0,4 0 0,-3-1 0,3-3 0,-4-2 0</inkml:trace>
  <inkml:trace contextRef="#ctx0" brushRef="#br0" timeOffset="4">333 89 24575,'0'14'0,"0"-2"0,0-3 0,0 0 0,0 0 0,0-1 0,0 1 0,0 0 0,0 0 0,0 0 0,0-1 0,0 1 0,0 0 0,0 0 0,0 0 0,0 0 0,0-1 0,0 1 0,0 0 0,0 0 0,0-1 0,0 1 0,0-1 0,0 0 0,0 0 0,0 1 0,0-1 0,0-4 0,0 0 0</inkml:trace>
  <inkml:trace contextRef="#ctx0" brushRef="#br0" timeOffset="5">1116 359 24575,'14'0'0,"-1"0"0,1 0 0,-4 0 0,8 0 0,-3 0 0,4 0 0,1 0 0,-1 0 0,1 0 0,-1 0 0,1 0 0,-5-4 0,3 3 0,-8-7 0,9 7 0,-9-3 0,8 0 0,-8 3 0,8-3 0,-8 4 0,9 0 0,-9 0 0,3 0 0,-4 0 0,0 0 0,0 0 0,-1 0 0,1 0 0,-1 0 0,0 0 0,0 0 0,0 0 0,1-4 0,-1 3 0,1-3 0,0 0 0,0 3 0,0-3 0,0 0 0,-1 3 0,1-3 0,0 4 0,0 0 0,-5 3 0,0 2 0,-4 3 0,0 1 0,0-1 0,-4 1 0,-1-4 0,1 2 0,0-2 0,0 4 0,3 0 0,-7-4 0,7 3 0,-3-3 0,4 3 0,-4-3 0,3 3 0,-3-3 0,4 4 0,-4 0 0,3-1 0,-3 1 0,0 0 0,3 0 0,-7 0 0,7-1 0,-7 1 0,7-1 0,-7 1 0,7 0 0,-7-4 0,7 3 0,-6-3 0,2 3 0,0 1 0,-3 0 0,7 0 0,-7-4 0,7 2 0,-7-2 0,7 4 0,-7 0 0,7 0 0,-7-1 0,7 1 0,-7-4 0,7 3 0,-7-3 0,7 3 0,-7 1 0,3 0 0,0 0 0,-2-1 0,6 1 0,-7-5 0,3 4 0,0-3 0,-3 4 0,3 0 0,0-1 0,-2 1 0,6 0 0,-7-4 0,3 3 0,-4-4 0,4 5 0,-3-4 0,7 3 0,-7-7 0,7 6 0,-7-6 0,7 7 0,-7-7 0,7 7 0,-6-7 0,6 6 0,-7-6 0,7 3 0,-2-4 0</inkml:trace>
  <inkml:trace contextRef="#ctx0" brushRef="#br0" timeOffset="6">1934 93 24575,'0'23'0,"0"-1"0,0-3 0,0 6 0,0-4 0,0 4 0,0-10 0,0 4 0,0-5 0,0 6 0,0-1 0,0-4 0,0 4 0,0-5 0,0 6 0,0-1 0,0 7 0,0-6 0,0 6 0,0-7 0,4 1 0,-3-1 0,4 1 0,-5-1 0,4 1 0,-3-1 0,3 1 0,-4-1 0,5 1 0,-4-1 0,3-4 0,-4 4 0,0-5 0,4 1 0,-3 4 0,3-9 0,-4 3 0,0-4 0,0 5 0,0-4 0,4 3 0,-3-4 0,3 0 0,-4 0 0,0 0 0,0-1 0,0 1 0,4 0 0,-3 0 0,3 0 0,-4-1 0,0-3 0,0-1 0</inkml:trace>
  <inkml:trace contextRef="#ctx0" brushRef="#br0" timeOffset="7">1962 548 24575,'12'0'0,"0"0"0,-3 0 0,0 0 0,0 0 0,0 0 0,0 0 0,-1 0 0,1 0 0,0 0 0,0 0 0,0 0 0,-1 0 0,1 0 0,0 0 0,5 0 0,-4 0 0,8 0 0,-8-9 0,4 7 0,-5-7 0,0 9 0,0 0 0,0 0 0,0 0 0,0 0 0,-1 0 0,1 0 0,0 0 0,-1 0 0,1 0 0,-5 0 0,0 0 0</inkml:trace>
  <inkml:trace contextRef="#ctx0" brushRef="#br0" timeOffset="8">2574 48 24575,'13'0'0,"-1"0"0,2 0 0,-4 0 0,8 0 0,-3 0 0,4 0 0,-4 0 0,4 0 0,-5 0 0,6 0 0,0 0 0,-6 0 0,5 0 0,-4 0 0,4 0 0,1 0 0,5 0 0,2 0 0,-1-9 0,5 7 0,-5-7 0,1 5 0,-2 2 0,-5-2 0,-6 0 0,0 3 0,-5-3 0,0 4 0,-1 0 0,1-4 0,0 3 0,0-3 0,-1 4 0,-3 0 0,-1 0 0</inkml:trace>
  <inkml:trace contextRef="#ctx0" brushRef="#br0" timeOffset="9">2659 79 24575,'0'13'0,"0"0"0,0-5 0,0 1 0,0 0 0,0 0 0,0 0 0,0 0 0,0-1 0,0 6 0,0-4 0,0 4 0,0-6 0,0 1 0,0 0 0,0 0 0,0 0 0,0 0 0,0-1 0,0 1 0,4-1 0,-4 0 0,4 0 0,-4 0 0,0 1 0,4-1 0,-3 1 0,2-1 0,-3 0 0,0 1 0,4 0 0,-3-1 0,3 1 0,-4 0 0,0 0 0,0-1 0,0 1 0,4 0 0,-3 0 0,3-1 0,-1-3 0,2-1 0,3-4 0,0 0 0,0 0 0,0 0 0,1 0 0,-1 0 0,0 0 0,1 0 0,0 0 0,-1 0 0,1 0 0,0 0 0,0 0 0,-1 0 0,1 0 0,0 0 0,0 0 0,0 0 0,0 0 0,0 0 0,-1 0 0,1 0 0,0 0 0,5 0 0,-4 0 0,3 0 0,1 0 0,-4 0 0,3 0 0,-4 0 0,0 0 0,0 0 0,0 0 0,-1 0 0,1 0 0,0-4 0,0 3 0,0-3 0,-1 4 0,1 0 0,-1 0 0,1-4 0,0 3 0,0-3 0,-1 4 0,1-4 0,0 3 0,0-3 0,4 4 0,-3-4 0,4 3 0,-5-3 0,-1 4 0,-3-4 0,-1 3 0,-4-2 0</inkml:trace>
  <inkml:trace contextRef="#ctx0" brushRef="#br0" timeOffset="10">2960 488 24575,'0'13'0,"0"-1"0,0-3 0,0 0 0,0 0 0,0 0 0,0-1 0,0 1 0,0 0 0,0-1 0,0 0 0,0 0 0,0 0 0,0 0 0,0 0 0,0 0 0,0 0 0,4 1 0,-3-1 0,3 1 0,-4-1 0,0 1 0,0-1 0,0 0 0,4-3 0,-3 2 0,2-6 0,-3 3 0</inkml:trace>
  <inkml:trace contextRef="#ctx0" brushRef="#br0" timeOffset="11">2697 742 24575,'13'0'0,"4"0"0,-7 0 0,4 0 0,0 0 0,-4 0 0,8 0 0,-8 0 0,4 0 0,-6 0 0,1 0 0,5 0 0,-4 0 0,3 0 0,-4 0 0,5 0 0,-4 0 0,3 0 0,1 0 0,-4 0 0,4 0 0,-1 0 0,-3 0 0,4 0 0,-1 0 0,-3 0 0,4 0 0,-5 0 0,0 0 0,4 0 0,-3 0 0,4 0 0,-5 0 0,0 0 0,-1 0 0,1 0 0,0 0 0,0 0 0,0 0 0,0 0 0,4 0 0,-3 0 0,4 0 0,-6 0 0,6 0 0,-4 0 0,8 0 0,-8 0 0,9 0 0,-9 0 0,8 0 0,-8 0 0,3 0 0,-4 0 0,0 0 0,-4 0 0,-2 0 0</inkml:trace>
  <inkml:trace contextRef="#ctx0" brushRef="#br0" timeOffset="12">3476 85 24575,'0'18'0,"0"2"0,0-10 0,0 3 0,0 1 0,0-4 0,0 4 0,0-1 0,0-3 0,0 4 0,0-5 0,0 4 0,0-3 0,0 8 0,0-3 0,0 0 0,0 3 0,0-3 0,0 0 0,0 3 0,0-3 0,0 5 0,4-6 0,-3 5 0,3-4 0,0 4 0,-3 1 0,4-1 0,-2-4 0,-2 3 0,3-8 0,-4 4 0,5-1 0,-4-2 0,3 2 0,-4-4 0,0 0 0,0-1 0,0 1 0,0 0 0,0 0 0,0-1 0,0 1 0,0-5 0,0 0 0</inkml:trace>
  <inkml:trace contextRef="#ctx0" brushRef="#br0" timeOffset="13">3179 1027 24575,'0'17'0,"0"-3"0,0 4 0,0-8 0,0 4 0,0-6 0,0 1 0,0 0 0,0 0 0,0-1 0,0 0 0,0 1 0,0-1 0,0 0 0,0 0 0,0 0 0,0 1 0,0-1 0,0 1 0,0-1 0,0 1 0,0 0 0,0 0 0,3-1 0,-2 1 0,3-1 0,-4 0 0,0 1 0,0-1 0,4-4 0,-3 4 0,3-4 0,-4 5 0,4-5 0,-4 3 0,8-6 0,-4 2 0,4-3 0,1 0 0,-1 0 0,0 0 0,0 0 0,1 0 0,-1 0 0,1 0 0,0 0 0,0 0 0,-1 0 0,6 0 0,-4 0 0,8 0 0,-3 0 0,5 0 0,-6 0 0,0 0 0,0 0 0,-4 0 0,3 0 0,-4 0 0,0 0 0,-1 0 0,0 0 0,1 0 0,-1 0 0,1 0 0,-1 0 0,1 0 0,-1 0 0,0 0 0,-3-4 0,2 3 0,-2-3 0,3 4 0,-3 0 0,-1 0 0</inkml:trace>
  <inkml:trace contextRef="#ctx0" brushRef="#br0" timeOffset="14">3193 1085 24575,'13'0'0,"0"0"0,-5 0 0,1 0 0,0 0 0,0 0 0,0 0 0,0 0 0,-1 0 0,1 0 0,0 0 0,0 0 0,0 0 0,0 0 0,-1 0 0,1 0 0,0 0 0,-1 0 0,1 0 0,0 0 0,0 0 0,0 0 0,0 0 0,-1 0 0,1 0 0,0 0 0,0 0 0,0 0 0,-1 0 0,1 0 0,0 0 0,0 0 0,0 0 0,0 0 0,-1 0 0,1 0 0,0 0 0,0 0 0,0 0 0,-1 0 0,1 0 0,-1 0 0,0 0 0,1-8 0,-5 10 0,-4-1 0,-1 8 0,-6 3 0,2-4 0,-4 1 0,1-1 0,3 1 0,-3-1 0,8 1 0,-4 0 0,0-1 0,3 1 0,-3-1 0,4 1 0,-4-1 0,3 1 0,-3 0 0,4-1 0,0 1 0,0 0 0,0 0 0,0-1 0,0 1 0,0-1 0,0 1 0,0-1 0,0 0 0,0 1 0,0-1 0,0 0 0,0 0 0,0 1 0,0-1 0,0 1 0,0-1 0,0 1 0,0-1 0,0-3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00:33:07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24575,'30'0'0,"10"0"0,-8 0 0,25 0 0,-18 0 0,17 0 0,-2 0 0,-7 0 0,-7 0 0,-1 0 0,-13 0 0,5 0 0,-4 0 0,-1 0 0,-1 0 0,-6 0 0,-4 0 0,-2 0 0,-5 0 0,1 0 0,0 0 0,0 0 0,-4 4 0,-2 1 0,-3 3 0,0 1 0,0 0 0,0 4 0,0 2 0,0 5 0,0 5 0,0-4 0,0 10 0,0-10 0,0 10 0,0-5 0,0 1 0,0 10 0,0-9 0,0 17 0,0-5 0,0 7 0,0 0 0,0 0 0,0 7 0,0-5 0,0 12 0,0-12 0,0-2 0,0-2 0,0-11 0,0 5 0,0-7 0,0-6 0,0 0 0,0-12 0,0 5 0,0-9 0,0 3 0,0-4 0,0 0 0,0 0 0,0-1 0,0 1 0,0-1 0,0 0 0,0 0 0,-3-3 0,-2-1 0,-4-8 0,0-1 0,0-4 0,-4-1 0,2 1 0,-7-5 0,3 3 0,-5-7 0,1 3 0,-1-5 0,0 0 0,-5 0 0,8 0 0,-7-1 0,13 1 0,-8 5 0,8-3 0,-2 7 0,3-3 0,5 1 0,-3 2 0,3-2 0,-4 4 0,1 0 0,3 0 0,-3 4 0,7-3 0,-7 3 0,7-3 0,0 3 0,6 1 0,3 4 0,1 0 0,-1 0 0,1 0 0,-1 0 0,1 0 0,0 0 0,-1 0 0,1 0 0,0 0 0,0 0 0,0 0 0,0 0 0,-1 0 0,6 0 0,1 0 0,4 0 0,1 0 0,-5 0 0,3 0 0,-8 0 0,4 0 0,-5 0 0,-1 0 0,1 0 0,0 0 0,0 0 0,0 0 0,0 0 0,-1 0 0,1 0 0,0 0 0,0 0 0,4 0 0,2 0 0,4 0 0,1 0 0,0 0 0,-1 0 0,1 0 0,-6 0 0,5 0 0,-9 0 0,3 0 0,1 0 0,-4 0 0,3 0 0,-4 0 0,0 0 0,-1 0 0,0 0 0,0 0 0,1 0 0,-1 0 0,1 0 0,0 0 0,4 0 0,8 0 0,0 0 0,4 0 0,-10 0 0,-2 0 0,-4 0 0,0 0 0,0 0 0,-4 4 0,-2 0 0,-3 5 0,0-1 0,-3 0 0,-2 0 0,-4 1 0,1-4 0,-1 2 0,0-2 0,0 4 0,0-4 0,4 2 0,-3-6 0,3 7 0,0-3 0,-3 4 0,3 0 0,-3 0 0,-6 0 0,4 0 0,-4 0 0,5-4 0,0 3 0,4-3 0,-3 0 0,3-2 0,0 1 0,-3-3 0,3 3 0,1 0 0,-4-3 0,3 6 0,-4-6 0,0 7 0,0-3 0,0 4 0,0-5 0,0 4 0,1-7 0,-1 7 0,0-3 0,0 0 0,4 2 0,-2-6 0,3 6 0,-5-6 0,5 7 0,-4-7 0,7 6 0,-6-2 0,2 4 0,-4-1 0,1 1 0,-1-1 0,5 0 0,0 0 0,4 0 0,-4-3 0,0-2 0,-5-3 0,5-8 0,0-3 0,4 0 0,0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00:33:44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2282 0 24575,'-24'0'0,"-11"0"0,0 0 0,-19 0 0,6 0 0,-13 0 0,29 0 0,-51 0 0,51 0 0,-54 0 0,44 0 0,-12 0 0,7 0 0,0 0 0,1 0 0,5 0 0,-4 0 0,-3 0 0,0 0 0,-7 0 0,8 0 0,-7 0 0,6 0 0,0 0 0,3 0 0,11 0 0,0 0 0,9 0 0,6 0 0,4 0 0,1 0 0,5 0 0,0 0 0,-4 0 0,-2 0 0,-5 0 0,-5 0 0,-2 0 0,-11 0 0,-3 0 0,1 0 0,1 0 0,7 0 0,5 0 0,2 0 0,10 0 0,1 0 0,5 0 0,4 4 0,5 1 0,1 3 0,7-3 0,-7 3 0,7-3 0,-7 4 0,7-1 0,-7 1 0,3 0 0,-4 0 0,4 4 0,-3 2 0,4 5 0,-5-1 0,0 7 0,0 0 0,4 6 0,-3 0 0,4 7 0,-5-5 0,0 11 0,5-5 0,-3 7 0,8 7 0,-8-5 0,3 5 0,1-8 0,-5 1 0,9-7 0,-9-1 0,4-7 0,-1-5 0,-3-2 0,4-5 0,-1-1 0,-3 6 0,3-4 0,1 10 0,-4-4 0,9 5 0,-9-6 0,4 12 0,0-10 0,-4 10 0,3-6 0,1-5 0,-4 4 0,3-10 0,-4 4 0,5-6 0,-4-4 0,3 3 0,0-8 0,-3 9 0,3-9 0,0 3 0,-3 1 0,3-4 0,-4 3 0,0-4 0,0 0 0,4 0 0,-3 0 0,3-1 0,-4 1 0,0-1 0,0 1 0,3-1 0,-2 1 0,3-1 0,-4 1 0,0-1 0,4-3 0,0-1 0,4-4 0,0 0 0,1 0 0,-1 0 0,1 0 0,0-4 0,-1-1 0,2-9 0,-1 4 0,5-9 0,0 4 0,2-4 0,2-1 0,-2-5 0,10 3 0,-4-10 0,11 4 0,-11 1 0,5-6 0,-7 12 0,-4-4 0,-2 5 0,-5 6 0,1-5 0,-1 9 0,0-4 0,0 5 0,-4-4 0,2 2 0,-2-2 0,5-1 0,-5 4 0,3-9 0,-3 9 0,5-4 0,-2 5 0,1 0 0,0 0 0,-4-4 0,3 6 0,-7-5 0,7 7 0,-7-4 0,6 0 0,-6 1 0,-4 3 0,-3 1 0,-6 4 0,-1 0 0,2 0 0,-7 0 0,3 0 0,0 0 0,-3 0 0,3 0 0,-11 0 0,0 0 0,-6 0 0,0 0 0,-7 0 0,-1 0 0,-15 0 0,7 0 0,-14 0 0,6 0 0,0 0 0,2 0 0,7 0 0,6 0 0,8 0 0,2 0 0,10 0 0,-4 0 0,-1 0 0,5 0 0,-4 0 0,5 0 0,1 0 0,4 0 0,-4 0 0,4 0 0,0 0 0,-3 0 0,3 0 0,0 0 0,-3 0 0,3 0 0,0 0 0,1 0 0,0 0 0,4 0 0,-3 0 0,4 0 0,0 0 0,0 0 0,0 0 0,0 0 0,0 0 0,1 0 0,3 3 0,5 2 0,5 0 0,4 3 0,-1-4 0,1 5 0,0 0 0,0 0 0,0 5 0,1 0 0,4 6 0,-3 0 0,8 5 0,-4-4 0,6 4 0,-2-6 0,1 1 0,-5 0 0,4-1 0,-4 1 0,-1-6 0,5 0 0,-9-5 0,8 1 0,-8-1 0,8 0 0,-8 0 0,4 1 0,0-1 0,-4 0 0,8 0 0,-8 0 0,8 1 0,-8-1 0,9 0 0,-9 0 0,8 1 0,-8-1 0,4-4 0,-6 3 0,1-7 0,0 7 0,0-3 0,-1-1 0,-3 4 0,2-7 0,-6 7 0,3-3 0,-4 3 0,3-4 0,2 0 0,3-4 0,1 0 0,-1 0 0,1 4 0,-1-3 0,1 7 0,0-7 0,0 7 0,0-4 0,-1 5 0,1 0 0,0 0 0,0-4 0,0 3 0,0-7 0,-1 7 0,1-7 0,-4 3 0,-1-4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5T23:43:13.3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2337 24575,'36'0'0,"-15"0"0,15 0 0,-14 0 0,10 0 0,22 0 0,-9 0 0,17 0 0,-8-11 0,2 2 0,-7-13 0,3 9 0,-4-9 0,0 9 0,8-17 0,-9 10 0,1-10 0,-6 2 0,5-4 0,-3-4 0,-1-1 0,6-1 0,-5 1 0,0 1 0,5-2 0,-6 1 0,7-6 0,1 3 0,5-3 0,-4 5 0,4 0 0,0 0 0,-4-5 0,4 3 0,-5-3 0,-1 4 0,1 2 0,-1-1 0,1 0 0,-8 1 0,6-1 0,-12 3 0,10 4 0,-11-3 0,3 10 0,-5-4 0,-8 8 0,5-2 0,-4 1 0,-1 1 0,5-2 0,-4 2 0,5-2 0,0 0 0,-5 2 0,3-2 0,-3 2 0,5-2 0,0 0 0,1-5 0,0 4 0,0-4 0,-1 5 0,-5 1 0,-2 1 0,-6 0 0,1 5 0,0-4 0,-1 4 0,-4 0 0,3-4 0,-3 5 0,4-6 0,1 0 0,0 1 0,-1-1 0,1 0 0,-1 0 0,1 1 0,-1-1 0,1 0 0,5 0 0,-4 0 0,4-1 0,-5 2 0,-1 3 0,1-2 0,-5 7 0,-2-2 0,1 3 0,-4 1 0,3 0 0,-4 0 0,13-5 0,-5 4 0,12-5 0,-10 5 0,1 0 0,-1 1 0,1-1 0,-1 4 0,-4-2 0,4 2 0,-10-3 0,10 4 0,-4-3 0,-1 6 0,5-6 0,-9 7 0,3-8 0,-4 8 0,5-3 0,-4 0 0,8 3 0,-8-3 0,9 0 0,-5 3 0,6-4 0,-5 1 0,3 3 0,-8-3 0,4 0 0,-5 3 0,-1-3 0,1 4 0,0 0 0,-1 0 0,1 0 0,-1-3 0,1 2 0,0-7 0,-1 7 0,6-3 0,-4 0 0,8 3 0,-7-7 0,2 7 0,-4-3 0,0 4 0,0 0 0,-5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5T23:43:16.6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24575,'13'0'0,"-1"0"0,1 0 0,2 0 0,5 0 0,11 0 0,-8 0 0,20 0 0,-8 0 0,19 0 0,-6 5 0,14 2 0,-6 0 0,7 4 0,8-4 0,-7 0 0,8-1 0,-9 0 0,0-5 0,-7 10 0,5-10 0,-12 10 0,-2-10 0,-2 9 0,-11-4 0,11 1 0,-5 3 0,1-9 0,-3 9 0,1-4 0,-5 0 0,11 5 0,-11-5 0,4 0 0,-5 4 0,-1-9 0,7 9 0,-6-4 0,12 0 0,-11 4 0,11-4 0,-11 5 0,11 0 0,-12 0 0,6 0 0,-1 0 0,-4 0 0,5 0 0,0 6 0,-6-5 0,6 4 0,-7-5 0,7 0 0,-6 0 0,6 0 0,-7-1 0,7 1 0,-6 0 0,13 1 0,-13-1 0,6 0 0,-7-1 0,7 1 0,-6 0 0,6 0 0,-13-5 0,5 4 0,-10-5 0,10 1 0,-10 3 0,4-8 0,-6 8 0,1-8 0,0 3 0,5 1 0,-4 0 0,4 1 0,-6-1 0,1-1 0,0-3 0,5 3 0,-4 1 0,9-4 0,-9 3 0,5-4 0,-7 0 0,1 5 0,-1-4 0,1 3 0,-1-4 0,-4 4 0,12-3 0,-4 3 0,6-4 0,-8 0 0,3 5 0,-13-4 0,13 4 0,-14-5 0,8 0 0,-3 0 0,5 0 0,-1 0 0,1 0 0,-1 0 0,-4 0 0,4 0 0,-5 0 0,6 0 0,0 0 0,-6 0 0,5 0 0,-9 0 0,8 0 0,-3 0 0,0 0 0,-2 0 0,1 0 0,-4 0 0,8 0 0,-3 0 0,0 0 0,3-5 0,-8 4 0,4-3 0,-5 4 0,-1 0 0,1-4 0,0 3 0,0-3 0,0 4 0,0 0 0,-1 0 0,1 0 0,0 0 0,-4 0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5T23:43:20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5467 24575,'34'0'0,"-4"0"0,3 0 0,-2 0 0,-5 10 0,13-2 0,1 8 0,-5-6 0,2 6 0,-10 0 0,11 7 0,-4-2 0,7 15 0,-1-11 0,-3 16 0,10-10 0,-3 11 0,7-2 0,-1 3 0,-6-6 0,4 6 0,-11-7 0,-2 0 0,-1-3 0,-12-6 0,11 8 0,-10-3 0,4-4 0,-6 3 0,0-5 0,-5 1 0,4-2 0,-9 0 0,7-4 0,-6 4 0,2-5 0,-4 5 0,4-4 0,-2 10 0,7-4 0,-7 5 0,9 0 0,-5 0 0,1 0 0,2-6 0,-7 5 0,7-4 0,-7-1 0,8 5 0,-9-10 0,9 10 0,-4-5 0,6 6 0,-6 0 0,4 1 0,-3-1 0,5 0 0,5 1 0,-9 0 0,14 1 0,-13-1 0,8 0 0,0 0 0,-4 0 0,18 3 0,-11-2 0,14 9 0,-9-6 0,3 12 0,-3-12 0,-5 3 0,4-5 0,-4 6 0,0-6 0,4 7 0,-11-9 0,11 1 0,-11-1 0,4 0 0,1 1 0,-5-2 0,10 3 0,-10-3 0,5 2 0,-8-8 0,1 5 0,5-9 0,-5 3 0,5-4 0,-7-2 0,6 1 0,-8-4 0,7 3 0,-10-4 0,6 0 0,-1 3 0,1-3 0,0 1 0,-1 2 0,1-7 0,-5 7 0,3-7 0,-2 3 0,3 0 0,-4-3 0,3 3 0,-8-5 0,9 0 0,-9 5 0,4-3 0,-5 2 0,5-4 0,-4 0 0,8 5 0,-3-3 0,-1 2 0,9 6 0,-7-8 0,3 7 0,-5-9 0,-6 0 0,1 0 0,0 0 0,0 0 0,0 0 0,0-1 0,0-3 0,-1 3 0,1-7 0,0 7 0,-4-3 0,3 0 0,-3 3 0,3-4 0,1 5 0,0 0 0,-1-4 0,1 3 0,0-4 0,0 5 0,5 1 0,-4-1 0,3 0 0,1 0 0,-4 0 0,3 0 0,-4 0 0,0 0 0,0-4 0,5 3 0,-4-3 0,3 4 0,-4 0 0,0-4 0,0 3 0,4-3 0,-3 4 0,4-3 0,-5 1 0,0-2 0,0 4 0,4 0 0,-3-3 0,9 2 0,-9-3 0,8 5 0,-8-1 0,8 0 0,-8 0 0,9 1 0,-9-1 0,8 1 0,-7 3 0,2-2 0,1 3 0,-4-5 0,4 0 0,0 0 0,-4 0 0,8 5 0,-8-4 0,4 4 0,-1-5 0,-3 0 0,4 0 0,-5 0 0,-1 0 0,1 0 0,0-1 0,0 1 0,0 0 0,-1 0 0,1-4 0,0 3 0,0-3 0,0 3 0,0-3 0,-4 3 0,2-3 0,-2 0 0,8 7 0,-3-10 0,-1 10 0,-2-11 0,-2 6 0,0-2 0,3 0 0,-3-1 0,-1-4 0,0 0 0</inkml:trace>
  <inkml:trace contextRef="#ctx0" brushRef="#br0" timeOffset="2966">17 5260 24575,'0'-21'0,"4"4"0,2-1 0,4-9 0,4 4 0,19-39 0,-1 21 0,3-18 0,0 11 0,-15 0 0,17-5 0,-11-1 0,10 3 0,-4 2 0,-1 0 0,5-1 0,-3-13 0,5 9 0,9-19-582,-5-2 582,-14 31 0,0-1-522,2-7 0,1-2 522,0-1 0,1 2 0,-3 9 0,0 0 0,1-8 0,0 0 0,-5 7 0,1 1-209,3-1 0,1-1 209,-4 0 0,0 0 0,20-30 0,-6 3 0,-15 27 0,0 0 0,16-31 0,-15 31 0,-1-1 0,9-35 0,-2 16 0,-5-12-27,-3 20 27,2-14 538,-1 16-538,-1 2 1049,-6 7-1049,3 7 454,-3-6-454,5 6 30,-1-1-30,1-4 0,0 5 0,8-23 0,-6 13 0,14-28 0,-6 11 0,0 1 0,6-11 0,-8 19 0,8-13 0,-7 15 0,-3 1 0,1 7 0,-5 1 0,10 3 0,4-11 0,-9 23 0,19-23 0,-12 24 0,14-19 0,-7 5 0,6-6 0,-18 9 0,9-6 0,-19 19 0,7-10 0,-9 13 0,3-13 0,4 4 0,4-18 0,-2 16 0,7-17 0,-12 13 0,6-7 0,-7 7 0,-1 2 0,-1 7 0,-4 5 0,2 2 0,-8 5 0,3 1 0,0 3 0,1-2 0,0 7 0,3-7 0,-3 7 0,10-8 0,-4 7 0,4-7 0,0 3 0,3-11 0,5 4 0,7-5 0,-5 0 0,4 9 0,-11-7 0,2 9 0,-9-2 0,4 2 0,-5 3 0,0 4 0,-1 0 0,6-5 0,2 4 0,-1-4 0,5-1 0,-4 5 0,13-9 0,-11 4 0,11-1 0,-20-1 0,6 6 0,-7-2 0,-4 5 0,-2-1 0,-4 5 0,0-3 0,0 7 0,-4-7 0,3 7 0,-7-3 0,3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67E01-035E-CD41-A62E-A7D782896C83}" type="datetimeFigureOut">
              <a:rPr kumimoji="1" lang="ko-KR" altLang="en-US" smtClean="0"/>
              <a:t>2019. 10. 16.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03336-8035-6D4A-B5C1-9A4746562E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1430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318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5713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0769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7995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8954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8028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3278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6970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8422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7802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8495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6912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3486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3895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643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406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0880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8808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6287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675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6508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3127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97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1BD6E-1D62-400C-B9FD-AC2AC3611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5A1FD9-CB6A-4EF4-A575-466B2E5B0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EB060-2BBC-4F48-9406-A73301581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2019. 10. 16.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D59A6-036B-446F-850A-58ED075C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41A05-1207-4315-9390-C91E4D02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876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3540A-34F0-4520-84CA-6AE08C645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8A4CD9-334A-47F5-AF28-AB9E8B8E5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E7A3E-B23A-4AE1-9C27-B86F20980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2019. 10. 16.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5F27B3-1529-4884-BD15-6880F46B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F08BD5-B080-42F7-BC4F-7C29266F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87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85AE2F-5F57-4D2D-8130-9E03F08C9F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90C7AF-9481-4B5E-A2C6-5A0607598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DFC2AB-5245-454D-8F81-F5E6975D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2019. 10. 16.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037E5D-4CA5-4941-B8E1-D8F1A40B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6EF1A2-64A5-4663-A79C-F6A61B7B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51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16571-9952-44A7-AE2C-03C8307D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4C272-B3BC-485A-BE73-1DB863928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53D09-697E-4538-9703-CD195812D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2019. 10. 16.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349A23-B001-4E59-B31D-F8659378F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9A22B-326B-4CBB-979B-7832CE68A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122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EAE26-67E7-488A-8CD5-18D1764C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E5BDC3-5972-47E8-947B-7566F77F1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0E144-2BFB-48CF-A564-2948B0C3E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2019. 10. 16.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0B554-204A-4D23-B1B4-6748BAD23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09E0FC-E9B3-4C5E-AE61-D0BEE248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1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31077-9B95-491D-A02A-E6992788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0764B6-C703-42DC-8BE6-6BB2D6FD7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CA824B-C529-46FE-998D-B5BF93340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E5A2ED-A87F-45C2-8240-C55FAB7B5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2019. 10. 16.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684AE5-250A-46A9-B313-7552CEC8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0F4467-705C-4C90-A43F-A4866DF7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90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4F73C-5768-466C-AD87-51BCDE1D9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20E4D8-BF20-4580-8432-63862EA5D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6FED51-15BA-4D21-B694-70587547F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6D1A98-9921-417A-BFAF-FBF007BA6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49783E-FD7E-4726-9A98-94209DA7BF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361197-C650-402E-BEBF-FF72946F8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2019. 10. 16.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2C1566-EAB0-4035-97D5-AE7C6755C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A37A51-335E-4EB1-B201-C44F58C4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940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7E4AB-4F9C-4380-ABCC-6A15DD48E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3B84DA-B314-4854-A62D-8C8A1C194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2019. 10. 16.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8C5BA2-1AD3-4C2F-A97A-4D1D80D0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2E51E9-CB9D-4FF6-8AE8-B84AD5CF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48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62B71C-DD3C-4E6B-9CB6-A8BAEE5C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2019. 10. 16.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0666C4-D2C0-4F24-A18C-65F1404C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5FCF0F-12B2-4177-A07C-58F186BC9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27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FDC28-48A3-4B80-A7BE-D7522C74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522FF1-3481-4962-BE2D-9B1460C68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9958D6-E95F-4E6E-8F2F-D26B8743B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F58C74-6BFE-4010-89AD-CF2409A2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2019. 10. 16.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0A63AC-B51F-4057-ABE9-408D56604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27B23B-CE87-489C-A2F1-353A6822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8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A99DE-5BFA-44FB-9D95-0D4EE888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382577-56C1-4F3E-BE96-24E9F15C0F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E2C318-1C53-4355-9BB4-6C568B357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D422D-3A61-4E93-9E77-E820AF0F6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2019. 10. 16.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F7220E-D438-4867-81BB-AC78E57FD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7282A3-9CC5-418D-BD40-78B95320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0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624E57-1F62-45DC-AFEF-2170E308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EAD3AB-5C2B-4C3D-9552-335282C51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CFA2A-22F3-49D2-AC22-AF022608F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DC413-D6CA-4BC6-B455-97FCE661D1FF}" type="datetimeFigureOut">
              <a:rPr lang="ko-KR" altLang="en-US" smtClean="0"/>
              <a:t>2019. 10. 16.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0395CA-35FB-4F14-940B-33B3570A6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78AA5D-7F0D-4550-8B96-FFCA9BF63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82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customXml" Target="../ink/ink8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15.xml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customXml" Target="../ink/ink13.xml"/><Relationship Id="rId1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kr.vuejs.org/v2/guide/list.html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.xml"/><Relationship Id="rId5" Type="http://schemas.openxmlformats.org/officeDocument/2006/relationships/image" Target="../media/image35.png"/><Relationship Id="rId4" Type="http://schemas.openxmlformats.org/officeDocument/2006/relationships/customXml" Target="../ink/ink17.xml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customXml" Target="../ink/ink19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ssioncell/Vue_Calenda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ssioncell/Vue_Calenda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346E59-36C2-9040-B4C6-8DBB927676A1}"/>
              </a:ext>
            </a:extLst>
          </p:cNvPr>
          <p:cNvSpPr/>
          <p:nvPr/>
        </p:nvSpPr>
        <p:spPr>
          <a:xfrm>
            <a:off x="443948" y="0"/>
            <a:ext cx="4757530" cy="6858000"/>
          </a:xfrm>
          <a:prstGeom prst="rect">
            <a:avLst/>
          </a:prstGeom>
          <a:solidFill>
            <a:srgbClr val="BBA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532F3-C72B-46F7-AFF2-03472E095549}"/>
              </a:ext>
            </a:extLst>
          </p:cNvPr>
          <p:cNvSpPr txBox="1"/>
          <p:nvPr/>
        </p:nvSpPr>
        <p:spPr>
          <a:xfrm>
            <a:off x="1663148" y="2281485"/>
            <a:ext cx="8865704" cy="817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Malgun Gothic" panose="020B0503020000020004" pitchFamily="34" charset="-127"/>
                <a:ea typeface="Malgun Gothic" panose="020B0503020000020004" pitchFamily="34" charset="-127"/>
                <a:cs typeface="함초롬돋움" panose="020B0604000101010101" pitchFamily="50" charset="-127"/>
              </a:rPr>
              <a:t>연습실</a:t>
            </a:r>
            <a:r>
              <a:rPr lang="en-US" altLang="ko-KR" sz="5400" dirty="0">
                <a:latin typeface="Malgun Gothic" panose="020B0503020000020004" pitchFamily="34" charset="-127"/>
                <a:ea typeface="Malgun Gothic" panose="020B0503020000020004" pitchFamily="34" charset="-127"/>
                <a:cs typeface="함초롬돋움" panose="020B0604000101010101" pitchFamily="50" charset="-127"/>
              </a:rPr>
              <a:t> </a:t>
            </a:r>
            <a:r>
              <a:rPr lang="ko-KR" altLang="en-US" sz="5400" dirty="0">
                <a:latin typeface="Malgun Gothic" panose="020B0503020000020004" pitchFamily="34" charset="-127"/>
                <a:ea typeface="Malgun Gothic" panose="020B0503020000020004" pitchFamily="34" charset="-127"/>
                <a:cs typeface="함초롬돋움" panose="020B0604000101010101" pitchFamily="50" charset="-127"/>
              </a:rPr>
              <a:t>예약 시스템</a:t>
            </a:r>
            <a:endParaRPr lang="en-US" altLang="ko-KR" sz="5400" dirty="0">
              <a:latin typeface="Malgun Gothic" panose="020B0503020000020004" pitchFamily="34" charset="-127"/>
              <a:ea typeface="Malgun Gothic" panose="020B0503020000020004" pitchFamily="34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64297-8A3E-42D9-9B90-7FAF41CB0CCC}"/>
              </a:ext>
            </a:extLst>
          </p:cNvPr>
          <p:cNvSpPr txBox="1"/>
          <p:nvPr/>
        </p:nvSpPr>
        <p:spPr>
          <a:xfrm>
            <a:off x="4503364" y="4063761"/>
            <a:ext cx="31852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7</a:t>
            </a:r>
            <a:r>
              <a:rPr lang="ko-KR" altLang="en-US" u="sng" dirty="0"/>
              <a:t>주차</a:t>
            </a:r>
            <a:endParaRPr lang="en-US" altLang="ko-KR" u="sng" dirty="0"/>
          </a:p>
          <a:p>
            <a:pPr algn="ctr"/>
            <a:endParaRPr lang="en-US" altLang="ko-KR" u="sng" dirty="0"/>
          </a:p>
          <a:p>
            <a:pPr algn="ctr"/>
            <a:r>
              <a:rPr lang="en-US" altLang="ko-KR" sz="1600" dirty="0"/>
              <a:t>201844077 </a:t>
            </a:r>
            <a:r>
              <a:rPr lang="ko-KR" altLang="en-US" sz="1600" dirty="0"/>
              <a:t>노현진</a:t>
            </a:r>
          </a:p>
        </p:txBody>
      </p:sp>
    </p:spTree>
    <p:extLst>
      <p:ext uri="{BB962C8B-B14F-4D97-AF65-F5344CB8AC3E}">
        <p14:creationId xmlns:p14="http://schemas.microsoft.com/office/powerpoint/2010/main" val="357561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3" y="354875"/>
            <a:ext cx="199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 </a:t>
            </a:r>
            <a:r>
              <a:rPr kumimoji="1" lang="ko-KR" altLang="en-US" sz="2000" dirty="0"/>
              <a:t>달력 만들기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A8E7AB-A9BF-B243-8BCE-B8F8D4AC85B2}"/>
              </a:ext>
            </a:extLst>
          </p:cNvPr>
          <p:cNvSpPr/>
          <p:nvPr/>
        </p:nvSpPr>
        <p:spPr>
          <a:xfrm>
            <a:off x="927923" y="2533524"/>
            <a:ext cx="3052916" cy="1195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App.vue</a:t>
            </a:r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E0C52B-B0BA-4441-BE1A-284EA9B0C848}"/>
              </a:ext>
            </a:extLst>
          </p:cNvPr>
          <p:cNvSpPr/>
          <p:nvPr/>
        </p:nvSpPr>
        <p:spPr>
          <a:xfrm>
            <a:off x="6309218" y="2718256"/>
            <a:ext cx="2315497" cy="82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Calendar.vue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25240-62B0-454B-96F5-67D5D128143E}"/>
              </a:ext>
            </a:extLst>
          </p:cNvPr>
          <p:cNvSpPr txBox="1"/>
          <p:nvPr/>
        </p:nvSpPr>
        <p:spPr>
          <a:xfrm>
            <a:off x="8793992" y="3076870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Localhost:8080</a:t>
            </a:r>
            <a:r>
              <a:rPr kumimoji="1" lang="en-US" altLang="ko-KR" dirty="0">
                <a:solidFill>
                  <a:srgbClr val="C00000"/>
                </a:solidFill>
              </a:rPr>
              <a:t>/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02BCD8C6-7A24-C94A-B24B-F3624D8F5B0F}"/>
                  </a:ext>
                </a:extLst>
              </p14:cNvPr>
              <p14:cNvContentPartPr/>
              <p14:nvPr/>
            </p14:nvContentPartPr>
            <p14:xfrm>
              <a:off x="3997216" y="3151148"/>
              <a:ext cx="2328120" cy="154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02BCD8C6-7A24-C94A-B24B-F3624D8F5B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9576" y="3133508"/>
                <a:ext cx="2363760" cy="5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383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3" y="354875"/>
            <a:ext cx="199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 </a:t>
            </a:r>
            <a:r>
              <a:rPr kumimoji="1" lang="ko-KR" altLang="en-US" sz="2000" dirty="0"/>
              <a:t>달력 만들기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055E71-358B-4D4C-B414-E433EAFCFB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" t="26667" r="10145" b="53944"/>
          <a:stretch/>
        </p:blipFill>
        <p:spPr>
          <a:xfrm>
            <a:off x="139043" y="1638214"/>
            <a:ext cx="11643734" cy="1643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DE5DEE-2231-0145-9446-9987D90EE9FE}"/>
              </a:ext>
            </a:extLst>
          </p:cNvPr>
          <p:cNvSpPr txBox="1"/>
          <p:nvPr/>
        </p:nvSpPr>
        <p:spPr>
          <a:xfrm>
            <a:off x="5098435" y="2538773"/>
            <a:ext cx="374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 day</a:t>
            </a:r>
            <a:r>
              <a:rPr kumimoji="1" lang="ko-KR" altLang="en-US" dirty="0">
                <a:solidFill>
                  <a:schemeClr val="bg1"/>
                </a:solidFill>
              </a:rPr>
              <a:t>가 클릭 되면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 err="1">
                <a:solidFill>
                  <a:schemeClr val="bg1"/>
                </a:solidFill>
              </a:rPr>
              <a:t>dayClicked</a:t>
            </a:r>
            <a:r>
              <a:rPr kumimoji="1" lang="en-US" altLang="ko-KR" dirty="0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실행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285D5D-06F2-F446-BF8A-1D965A6AB8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4" t="28493" r="45828" b="56715"/>
          <a:stretch/>
        </p:blipFill>
        <p:spPr>
          <a:xfrm>
            <a:off x="139043" y="4153990"/>
            <a:ext cx="5216216" cy="16432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855320-B8BD-B44A-A697-8875954C4225}"/>
              </a:ext>
            </a:extLst>
          </p:cNvPr>
          <p:cNvSpPr txBox="1"/>
          <p:nvPr/>
        </p:nvSpPr>
        <p:spPr>
          <a:xfrm>
            <a:off x="5381218" y="1210589"/>
            <a:ext cx="142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&lt;template&gt;</a:t>
            </a:r>
            <a:endParaRPr kumimoji="1"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D43AEA8-775D-3F47-8B22-2CD995AEDA9A}"/>
                  </a:ext>
                </a:extLst>
              </p14:cNvPr>
              <p14:cNvContentPartPr/>
              <p14:nvPr/>
            </p14:nvContentPartPr>
            <p14:xfrm>
              <a:off x="3964304" y="2510765"/>
              <a:ext cx="4317480" cy="756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D43AEA8-775D-3F47-8B22-2CD995AEDA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46664" y="2493125"/>
                <a:ext cx="4353120" cy="1112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3928BFD-D3D0-AB46-8644-913CE1B6D3D3}"/>
              </a:ext>
            </a:extLst>
          </p:cNvPr>
          <p:cNvSpPr txBox="1"/>
          <p:nvPr/>
        </p:nvSpPr>
        <p:spPr>
          <a:xfrm>
            <a:off x="2210786" y="3736276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&lt;script&gt;</a:t>
            </a:r>
            <a:endParaRPr kumimoji="1"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4EAA912-40E4-8143-AC4E-1C5B71D03CC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4" t="64429"/>
          <a:stretch/>
        </p:blipFill>
        <p:spPr>
          <a:xfrm>
            <a:off x="6836743" y="4010780"/>
            <a:ext cx="4784065" cy="27797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49CF96-E2A1-A645-92D2-B4E539004FA9}"/>
              </a:ext>
            </a:extLst>
          </p:cNvPr>
          <p:cNvSpPr txBox="1"/>
          <p:nvPr/>
        </p:nvSpPr>
        <p:spPr>
          <a:xfrm>
            <a:off x="6972772" y="3590529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Console</a:t>
            </a:r>
            <a:r>
              <a:rPr kumimoji="1" lang="ko-KR" altLang="en-US" dirty="0"/>
              <a:t>에 나오는 결과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34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3" y="354875"/>
            <a:ext cx="5908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</a:t>
            </a:r>
            <a:r>
              <a:rPr kumimoji="1" lang="ko-KR" altLang="en-US" sz="2000" dirty="0"/>
              <a:t> 게시판 구현 </a:t>
            </a:r>
            <a:r>
              <a:rPr kumimoji="1" lang="en-US" altLang="ko-KR" sz="2000" dirty="0"/>
              <a:t>-</a:t>
            </a:r>
            <a:r>
              <a:rPr kumimoji="1" lang="ko-KR" altLang="en-US" sz="2000" dirty="0"/>
              <a:t> 글쓰기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저장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수정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삭제 기능 </a:t>
            </a:r>
          </a:p>
          <a:p>
            <a:endParaRPr kumimoji="1"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3F4D6C-EE7B-9746-9675-E7BD53BA14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08"/>
          <a:stretch/>
        </p:blipFill>
        <p:spPr>
          <a:xfrm>
            <a:off x="161880" y="884606"/>
            <a:ext cx="6962372" cy="18973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EBFEA9-52AF-3F44-B082-0D1680C2F1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77"/>
          <a:stretch/>
        </p:blipFill>
        <p:spPr>
          <a:xfrm>
            <a:off x="5007633" y="2325369"/>
            <a:ext cx="6738161" cy="189736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3CF90D8-72A2-594E-9332-1A047C0F2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75"/>
          <a:stretch/>
        </p:blipFill>
        <p:spPr>
          <a:xfrm>
            <a:off x="-307839" y="4638799"/>
            <a:ext cx="6233324" cy="17711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80C45BE-7183-834F-A58D-25BAD60642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75"/>
          <a:stretch/>
        </p:blipFill>
        <p:spPr>
          <a:xfrm>
            <a:off x="6095998" y="4626837"/>
            <a:ext cx="6233324" cy="17711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DCC063D-8CB5-5741-AA04-DF70F5C31D7D}"/>
                  </a:ext>
                </a:extLst>
              </p14:cNvPr>
              <p14:cNvContentPartPr/>
              <p14:nvPr/>
            </p14:nvContentPartPr>
            <p14:xfrm>
              <a:off x="5463478" y="5435035"/>
              <a:ext cx="1145160" cy="27144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DCC063D-8CB5-5741-AA04-DF70F5C31D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45478" y="5417035"/>
                <a:ext cx="118080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FBAEC45D-004F-F542-A4F1-3C8DA6AB4372}"/>
                  </a:ext>
                </a:extLst>
              </p14:cNvPr>
              <p14:cNvContentPartPr/>
              <p14:nvPr/>
            </p14:nvContentPartPr>
            <p14:xfrm>
              <a:off x="5449438" y="5908805"/>
              <a:ext cx="1293120" cy="51984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FBAEC45D-004F-F542-A4F1-3C8DA6AB43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31438" y="5890805"/>
                <a:ext cx="1328760" cy="55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9402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E554A6E-F4C1-B94D-82D4-71452E3299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75"/>
          <a:stretch/>
        </p:blipFill>
        <p:spPr>
          <a:xfrm>
            <a:off x="192289" y="311826"/>
            <a:ext cx="6233324" cy="17711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132AD2C-5DAD-7740-97ED-E5DCF12220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75"/>
          <a:stretch/>
        </p:blipFill>
        <p:spPr>
          <a:xfrm>
            <a:off x="5423333" y="1644275"/>
            <a:ext cx="6407100" cy="18205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A090F3FC-2EE9-2E44-876A-0206D5C70C62}"/>
              </a:ext>
            </a:extLst>
          </p:cNvPr>
          <p:cNvSpPr txBox="1"/>
          <p:nvPr/>
        </p:nvSpPr>
        <p:spPr>
          <a:xfrm>
            <a:off x="2701720" y="2443667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rgbClr val="00B0F0"/>
                </a:solidFill>
              </a:rPr>
              <a:t>수정 버튼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822681A-F803-8D4A-BA71-EE43E5417910}"/>
              </a:ext>
            </a:extLst>
          </p:cNvPr>
          <p:cNvSpPr txBox="1"/>
          <p:nvPr/>
        </p:nvSpPr>
        <p:spPr>
          <a:xfrm>
            <a:off x="6526951" y="370840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rgbClr val="00B0F0"/>
                </a:solidFill>
              </a:rPr>
              <a:t>글 클릭</a:t>
            </a:r>
            <a:r>
              <a:rPr kumimoji="1" lang="en-US" altLang="ko-KR" sz="2400" dirty="0">
                <a:solidFill>
                  <a:srgbClr val="00B0F0"/>
                </a:solidFill>
              </a:rPr>
              <a:t>!</a:t>
            </a:r>
            <a:endParaRPr kumimoji="1" lang="ko-KR" altLang="en-US" sz="2400" dirty="0">
              <a:solidFill>
                <a:srgbClr val="00B0F0"/>
              </a:solidFill>
            </a:endParaRP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16BF1398-44A7-B44A-9D7C-A8C8F297AA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9" r="36971" b="55175"/>
          <a:stretch/>
        </p:blipFill>
        <p:spPr>
          <a:xfrm>
            <a:off x="9556057" y="700726"/>
            <a:ext cx="2290235" cy="27644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33" name="그림 232">
            <a:extLst>
              <a:ext uri="{FF2B5EF4-FFF2-40B4-BE49-F238E27FC236}">
                <a16:creationId xmlns:a16="http://schemas.microsoft.com/office/drawing/2014/main" id="{0B1D1289-37CE-9D44-A6A1-D6A60329F3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78"/>
          <a:stretch/>
        </p:blipFill>
        <p:spPr>
          <a:xfrm>
            <a:off x="0" y="3283289"/>
            <a:ext cx="7033288" cy="16549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5" name="잉크 234">
                <a:extLst>
                  <a:ext uri="{FF2B5EF4-FFF2-40B4-BE49-F238E27FC236}">
                    <a16:creationId xmlns:a16="http://schemas.microsoft.com/office/drawing/2014/main" id="{18899D49-4808-E44C-8E64-DB8A32F10639}"/>
                  </a:ext>
                </a:extLst>
              </p14:cNvPr>
              <p14:cNvContentPartPr/>
              <p14:nvPr/>
            </p14:nvContentPartPr>
            <p14:xfrm>
              <a:off x="6368896" y="1022828"/>
              <a:ext cx="391320" cy="414360"/>
            </p14:xfrm>
          </p:contentPart>
        </mc:Choice>
        <mc:Fallback xmlns="">
          <p:pic>
            <p:nvPicPr>
              <p:cNvPr id="235" name="잉크 234">
                <a:extLst>
                  <a:ext uri="{FF2B5EF4-FFF2-40B4-BE49-F238E27FC236}">
                    <a16:creationId xmlns:a16="http://schemas.microsoft.com/office/drawing/2014/main" id="{18899D49-4808-E44C-8E64-DB8A32F106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50896" y="1004828"/>
                <a:ext cx="42696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6" name="잉크 235">
                <a:extLst>
                  <a:ext uri="{FF2B5EF4-FFF2-40B4-BE49-F238E27FC236}">
                    <a16:creationId xmlns:a16="http://schemas.microsoft.com/office/drawing/2014/main" id="{14E325A4-17E6-C242-A210-77D6B050666F}"/>
                  </a:ext>
                </a:extLst>
              </p14:cNvPr>
              <p14:cNvContentPartPr/>
              <p14:nvPr/>
            </p14:nvContentPartPr>
            <p14:xfrm>
              <a:off x="4601296" y="2446988"/>
              <a:ext cx="821520" cy="572040"/>
            </p14:xfrm>
          </p:contentPart>
        </mc:Choice>
        <mc:Fallback xmlns="">
          <p:pic>
            <p:nvPicPr>
              <p:cNvPr id="236" name="잉크 235">
                <a:extLst>
                  <a:ext uri="{FF2B5EF4-FFF2-40B4-BE49-F238E27FC236}">
                    <a16:creationId xmlns:a16="http://schemas.microsoft.com/office/drawing/2014/main" id="{14E325A4-17E6-C242-A210-77D6B05066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83656" y="2428988"/>
                <a:ext cx="857160" cy="607680"/>
              </a:xfrm>
              <a:prstGeom prst="rect">
                <a:avLst/>
              </a:prstGeom>
            </p:spPr>
          </p:pic>
        </mc:Fallback>
      </mc:AlternateContent>
      <p:pic>
        <p:nvPicPr>
          <p:cNvPr id="239" name="그림 238">
            <a:extLst>
              <a:ext uri="{FF2B5EF4-FFF2-40B4-BE49-F238E27FC236}">
                <a16:creationId xmlns:a16="http://schemas.microsoft.com/office/drawing/2014/main" id="{197F07A0-E430-9A42-80EE-EC4A2FCDBEE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90"/>
          <a:stretch/>
        </p:blipFill>
        <p:spPr>
          <a:xfrm>
            <a:off x="4493002" y="4732638"/>
            <a:ext cx="7461494" cy="19894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40" name="TextBox 239">
            <a:extLst>
              <a:ext uri="{FF2B5EF4-FFF2-40B4-BE49-F238E27FC236}">
                <a16:creationId xmlns:a16="http://schemas.microsoft.com/office/drawing/2014/main" id="{25F2DA7E-AD2D-BB4D-ABDD-97FF880940D0}"/>
              </a:ext>
            </a:extLst>
          </p:cNvPr>
          <p:cNvSpPr txBox="1"/>
          <p:nvPr/>
        </p:nvSpPr>
        <p:spPr>
          <a:xfrm>
            <a:off x="4601296" y="546083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B0F0"/>
                </a:solidFill>
              </a:rPr>
              <a:t>수정됨</a:t>
            </a:r>
            <a:r>
              <a:rPr kumimoji="1" lang="en-US" altLang="ko-KR" dirty="0">
                <a:solidFill>
                  <a:srgbClr val="00B0F0"/>
                </a:solidFill>
              </a:rPr>
              <a:t>!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BF5A755-5AA1-0043-883C-A81095A41B3C}"/>
              </a:ext>
            </a:extLst>
          </p:cNvPr>
          <p:cNvSpPr txBox="1"/>
          <p:nvPr/>
        </p:nvSpPr>
        <p:spPr>
          <a:xfrm>
            <a:off x="7180335" y="3543373"/>
            <a:ext cx="4597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00B0F0"/>
                </a:solidFill>
              </a:rPr>
              <a:t>+)</a:t>
            </a:r>
            <a:r>
              <a:rPr kumimoji="1" lang="ko-KR" altLang="en-US" dirty="0">
                <a:solidFill>
                  <a:srgbClr val="00B0F0"/>
                </a:solidFill>
              </a:rPr>
              <a:t>삭제 버튼 누르면 게시판에서 글 사라짐</a:t>
            </a:r>
            <a:r>
              <a:rPr kumimoji="1" lang="en-US" altLang="ko-KR" dirty="0">
                <a:solidFill>
                  <a:srgbClr val="00B0F0"/>
                </a:solidFill>
              </a:rPr>
              <a:t>.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786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3" y="354875"/>
            <a:ext cx="199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 </a:t>
            </a:r>
            <a:r>
              <a:rPr kumimoji="1" lang="ko-KR" altLang="en-US" sz="2000" dirty="0"/>
              <a:t>달력 만들기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A8E7AB-A9BF-B243-8BCE-B8F8D4AC85B2}"/>
              </a:ext>
            </a:extLst>
          </p:cNvPr>
          <p:cNvSpPr/>
          <p:nvPr/>
        </p:nvSpPr>
        <p:spPr>
          <a:xfrm>
            <a:off x="514371" y="3131211"/>
            <a:ext cx="3052916" cy="1195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App.vue</a:t>
            </a:r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A16B56-6101-B54B-8319-3AB35F838B24}"/>
              </a:ext>
            </a:extLst>
          </p:cNvPr>
          <p:cNvSpPr/>
          <p:nvPr/>
        </p:nvSpPr>
        <p:spPr>
          <a:xfrm>
            <a:off x="4978418" y="2305301"/>
            <a:ext cx="2315497" cy="82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Read.vue</a:t>
            </a:r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ADA4CC-6DCB-E548-BB0E-11FBE23A2498}"/>
              </a:ext>
            </a:extLst>
          </p:cNvPr>
          <p:cNvSpPr/>
          <p:nvPr/>
        </p:nvSpPr>
        <p:spPr>
          <a:xfrm>
            <a:off x="4978417" y="3511082"/>
            <a:ext cx="2315497" cy="82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Create.vue</a:t>
            </a:r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730BBAB-9930-FB47-98ED-533914F58BD2}"/>
              </a:ext>
            </a:extLst>
          </p:cNvPr>
          <p:cNvSpPr/>
          <p:nvPr/>
        </p:nvSpPr>
        <p:spPr>
          <a:xfrm>
            <a:off x="4978416" y="4716863"/>
            <a:ext cx="2315497" cy="82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Detail.vue</a:t>
            </a:r>
            <a:endParaRPr kumimoji="1"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FF510F1-C06F-4E47-AE60-C0949F21882F}"/>
                  </a:ext>
                </a:extLst>
              </p14:cNvPr>
              <p14:cNvContentPartPr/>
              <p14:nvPr/>
            </p14:nvContentPartPr>
            <p14:xfrm>
              <a:off x="3585128" y="2928560"/>
              <a:ext cx="1391400" cy="8413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FF510F1-C06F-4E47-AE60-C0949F2188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7488" y="2910920"/>
                <a:ext cx="1427040" cy="87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F76D971-716A-0340-AFCA-4D98665BA939}"/>
                  </a:ext>
                </a:extLst>
              </p14:cNvPr>
              <p14:cNvContentPartPr/>
              <p14:nvPr/>
            </p14:nvContentPartPr>
            <p14:xfrm>
              <a:off x="3561728" y="3763760"/>
              <a:ext cx="1393560" cy="21780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DF76D971-716A-0340-AFCA-4D98665BA9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44088" y="3745760"/>
                <a:ext cx="142920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A7EDC14-42FF-5743-BF08-37D0D69DC177}"/>
                  </a:ext>
                </a:extLst>
              </p14:cNvPr>
              <p14:cNvContentPartPr/>
              <p14:nvPr/>
            </p14:nvContentPartPr>
            <p14:xfrm>
              <a:off x="3587288" y="1825160"/>
              <a:ext cx="1382400" cy="33044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A7EDC14-42FF-5743-BF08-37D0D69DC1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69648" y="1807160"/>
                <a:ext cx="1418040" cy="33400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E0C52B-B0BA-4441-BE1A-284EA9B0C848}"/>
              </a:ext>
            </a:extLst>
          </p:cNvPr>
          <p:cNvSpPr/>
          <p:nvPr/>
        </p:nvSpPr>
        <p:spPr>
          <a:xfrm>
            <a:off x="4955288" y="1332324"/>
            <a:ext cx="2315497" cy="82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Calendar.vue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125240-62B0-454B-96F5-67D5D128143E}"/>
              </a:ext>
            </a:extLst>
          </p:cNvPr>
          <p:cNvSpPr txBox="1"/>
          <p:nvPr/>
        </p:nvSpPr>
        <p:spPr>
          <a:xfrm>
            <a:off x="7440062" y="1690938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Localhost:8080</a:t>
            </a:r>
            <a:r>
              <a:rPr kumimoji="1" lang="en-US" altLang="ko-KR" dirty="0">
                <a:solidFill>
                  <a:srgbClr val="C00000"/>
                </a:solidFill>
              </a:rPr>
              <a:t>/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FEC1A2-3C5C-4D4C-B537-A508EC56CE07}"/>
              </a:ext>
            </a:extLst>
          </p:cNvPr>
          <p:cNvSpPr txBox="1"/>
          <p:nvPr/>
        </p:nvSpPr>
        <p:spPr>
          <a:xfrm>
            <a:off x="7419182" y="2584034"/>
            <a:ext cx="227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Localhost:8080</a:t>
            </a:r>
            <a:r>
              <a:rPr kumimoji="1" lang="en-US" altLang="ko-KR" dirty="0">
                <a:solidFill>
                  <a:srgbClr val="C00000"/>
                </a:solidFill>
              </a:rPr>
              <a:t>/read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8D5413-C366-D541-92A6-741212E12D74}"/>
              </a:ext>
            </a:extLst>
          </p:cNvPr>
          <p:cNvSpPr txBox="1"/>
          <p:nvPr/>
        </p:nvSpPr>
        <p:spPr>
          <a:xfrm>
            <a:off x="7440062" y="3738438"/>
            <a:ext cx="369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Localhost:8080</a:t>
            </a:r>
            <a:r>
              <a:rPr kumimoji="1" lang="en-US" altLang="ko-KR" dirty="0">
                <a:solidFill>
                  <a:srgbClr val="C00000"/>
                </a:solidFill>
              </a:rPr>
              <a:t>/create/:</a:t>
            </a:r>
            <a:r>
              <a:rPr kumimoji="1" lang="en-US" altLang="ko-KR" dirty="0" err="1">
                <a:solidFill>
                  <a:srgbClr val="C00000"/>
                </a:solidFill>
              </a:rPr>
              <a:t>contentId</a:t>
            </a:r>
            <a:r>
              <a:rPr kumimoji="1" lang="en-US" altLang="ko-KR" dirty="0">
                <a:solidFill>
                  <a:srgbClr val="C00000"/>
                </a:solidFill>
              </a:rPr>
              <a:t>?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DCB814-42D8-544D-B1A5-8B3CE2DF1EC6}"/>
              </a:ext>
            </a:extLst>
          </p:cNvPr>
          <p:cNvSpPr txBox="1"/>
          <p:nvPr/>
        </p:nvSpPr>
        <p:spPr>
          <a:xfrm>
            <a:off x="7440062" y="4944934"/>
            <a:ext cx="353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Localhost:8080</a:t>
            </a:r>
            <a:r>
              <a:rPr kumimoji="1" lang="en-US" altLang="ko-KR" dirty="0">
                <a:solidFill>
                  <a:srgbClr val="C00000"/>
                </a:solidFill>
              </a:rPr>
              <a:t>/detail/:</a:t>
            </a:r>
            <a:r>
              <a:rPr kumimoji="1" lang="en-US" altLang="ko-KR" dirty="0" err="1">
                <a:solidFill>
                  <a:srgbClr val="C00000"/>
                </a:solidFill>
              </a:rPr>
              <a:t>contentId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44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3" y="354875"/>
            <a:ext cx="2608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 </a:t>
            </a:r>
            <a:r>
              <a:rPr kumimoji="1" lang="ko-KR" altLang="en-US" sz="2000" dirty="0"/>
              <a:t>게시판 만들기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F9BA52A-B835-A54C-A2D1-849C4D49D508}"/>
              </a:ext>
            </a:extLst>
          </p:cNvPr>
          <p:cNvSpPr/>
          <p:nvPr/>
        </p:nvSpPr>
        <p:spPr>
          <a:xfrm>
            <a:off x="4938251" y="2247242"/>
            <a:ext cx="2315497" cy="82591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Read.vue</a:t>
            </a:r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E58DFCB-7A4B-754A-9B3A-B8FD4F26AAEB}"/>
              </a:ext>
            </a:extLst>
          </p:cNvPr>
          <p:cNvSpPr/>
          <p:nvPr/>
        </p:nvSpPr>
        <p:spPr>
          <a:xfrm>
            <a:off x="9047368" y="2164339"/>
            <a:ext cx="2315497" cy="8259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Create.vue</a:t>
            </a:r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A23E8F-F8DC-D642-A265-3620A32A9930}"/>
              </a:ext>
            </a:extLst>
          </p:cNvPr>
          <p:cNvSpPr/>
          <p:nvPr/>
        </p:nvSpPr>
        <p:spPr>
          <a:xfrm>
            <a:off x="839338" y="2263103"/>
            <a:ext cx="2315497" cy="8259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Detail.vue</a:t>
            </a:r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31C6D-CD31-744E-A276-74AE9BA1B2F1}"/>
              </a:ext>
            </a:extLst>
          </p:cNvPr>
          <p:cNvSpPr txBox="1"/>
          <p:nvPr/>
        </p:nvSpPr>
        <p:spPr>
          <a:xfrm>
            <a:off x="7324850" y="183863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글쓰기 클릭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37EED5-B7AC-5C40-881D-C31EB53193BC}"/>
              </a:ext>
            </a:extLst>
          </p:cNvPr>
          <p:cNvSpPr txBox="1"/>
          <p:nvPr/>
        </p:nvSpPr>
        <p:spPr>
          <a:xfrm>
            <a:off x="3456771" y="2811762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게시글</a:t>
            </a:r>
            <a:r>
              <a:rPr kumimoji="1" lang="ko-KR" altLang="en-US" dirty="0"/>
              <a:t> 클릭</a:t>
            </a:r>
            <a:endParaRPr kumimoji="1" lang="en-US" altLang="ko-KR" dirty="0"/>
          </a:p>
          <a:p>
            <a:r>
              <a:rPr kumimoji="1" lang="en-US" altLang="ko-KR" dirty="0"/>
              <a:t>(index</a:t>
            </a:r>
            <a:r>
              <a:rPr kumimoji="1" lang="ko-KR" altLang="en-US" dirty="0"/>
              <a:t>보냄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B325F9F-2699-AE4E-BF3D-F5E1F3CFDFE7}"/>
              </a:ext>
            </a:extLst>
          </p:cNvPr>
          <p:cNvSpPr/>
          <p:nvPr/>
        </p:nvSpPr>
        <p:spPr>
          <a:xfrm>
            <a:off x="2697572" y="3970110"/>
            <a:ext cx="2315497" cy="8259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Create.vue</a:t>
            </a:r>
            <a:endParaRPr kumimoji="1"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1A7404-2EFD-884B-BA87-0918E8C61D7B}"/>
              </a:ext>
            </a:extLst>
          </p:cNvPr>
          <p:cNvSpPr txBox="1"/>
          <p:nvPr/>
        </p:nvSpPr>
        <p:spPr>
          <a:xfrm>
            <a:off x="197240" y="4999986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수정 클릭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클릭된</a:t>
            </a:r>
            <a:r>
              <a:rPr kumimoji="1" lang="ko-KR" altLang="en-US" dirty="0"/>
              <a:t> 글의 </a:t>
            </a:r>
            <a:r>
              <a:rPr kumimoji="1" lang="en-US" altLang="ko-KR" dirty="0"/>
              <a:t>index</a:t>
            </a:r>
            <a:r>
              <a:rPr kumimoji="1" lang="ko-KR" altLang="en-US" dirty="0"/>
              <a:t> 보냄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625073-A848-1744-AD62-DA7C9867C9FA}"/>
              </a:ext>
            </a:extLst>
          </p:cNvPr>
          <p:cNvSpPr txBox="1"/>
          <p:nvPr/>
        </p:nvSpPr>
        <p:spPr>
          <a:xfrm>
            <a:off x="2977313" y="128776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삭제 클릭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A3AFE7-42CC-934A-8888-0138EFE69B68}"/>
              </a:ext>
            </a:extLst>
          </p:cNvPr>
          <p:cNvSpPr txBox="1"/>
          <p:nvPr/>
        </p:nvSpPr>
        <p:spPr>
          <a:xfrm>
            <a:off x="7555683" y="295026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저장 클릭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6CD421B-6C96-134F-B03B-8A9E1815FED6}"/>
              </a:ext>
            </a:extLst>
          </p:cNvPr>
          <p:cNvSpPr txBox="1"/>
          <p:nvPr/>
        </p:nvSpPr>
        <p:spPr>
          <a:xfrm>
            <a:off x="5405294" y="4422184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수정 클릭</a:t>
            </a:r>
            <a:r>
              <a:rPr kumimoji="1" lang="en-US" altLang="ko-KR" dirty="0"/>
              <a:t>(</a:t>
            </a:r>
            <a:r>
              <a:rPr kumimoji="1" lang="ko-KR" altLang="en-US" dirty="0"/>
              <a:t>저장의 의미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3" name="잉크 202">
                <a:extLst>
                  <a:ext uri="{FF2B5EF4-FFF2-40B4-BE49-F238E27FC236}">
                    <a16:creationId xmlns:a16="http://schemas.microsoft.com/office/drawing/2014/main" id="{7DC7485F-9C72-3C49-81BF-9FFDFB358F19}"/>
                  </a:ext>
                </a:extLst>
              </p14:cNvPr>
              <p14:cNvContentPartPr/>
              <p14:nvPr/>
            </p14:nvContentPartPr>
            <p14:xfrm>
              <a:off x="7259896" y="2265908"/>
              <a:ext cx="1753920" cy="177480"/>
            </p14:xfrm>
          </p:contentPart>
        </mc:Choice>
        <mc:Fallback xmlns="">
          <p:pic>
            <p:nvPicPr>
              <p:cNvPr id="203" name="잉크 202">
                <a:extLst>
                  <a:ext uri="{FF2B5EF4-FFF2-40B4-BE49-F238E27FC236}">
                    <a16:creationId xmlns:a16="http://schemas.microsoft.com/office/drawing/2014/main" id="{7DC7485F-9C72-3C49-81BF-9FFDFB358F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1896" y="2248268"/>
                <a:ext cx="178956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4" name="잉크 203">
                <a:extLst>
                  <a:ext uri="{FF2B5EF4-FFF2-40B4-BE49-F238E27FC236}">
                    <a16:creationId xmlns:a16="http://schemas.microsoft.com/office/drawing/2014/main" id="{4D356637-F812-194B-9AD3-FCB40B6D240F}"/>
                  </a:ext>
                </a:extLst>
              </p14:cNvPr>
              <p14:cNvContentPartPr/>
              <p14:nvPr/>
            </p14:nvContentPartPr>
            <p14:xfrm>
              <a:off x="8805376" y="2387948"/>
              <a:ext cx="219240" cy="120240"/>
            </p14:xfrm>
          </p:contentPart>
        </mc:Choice>
        <mc:Fallback xmlns="">
          <p:pic>
            <p:nvPicPr>
              <p:cNvPr id="204" name="잉크 203">
                <a:extLst>
                  <a:ext uri="{FF2B5EF4-FFF2-40B4-BE49-F238E27FC236}">
                    <a16:creationId xmlns:a16="http://schemas.microsoft.com/office/drawing/2014/main" id="{4D356637-F812-194B-9AD3-FCB40B6D24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87376" y="2369948"/>
                <a:ext cx="2548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7" name="잉크 206">
                <a:extLst>
                  <a:ext uri="{FF2B5EF4-FFF2-40B4-BE49-F238E27FC236}">
                    <a16:creationId xmlns:a16="http://schemas.microsoft.com/office/drawing/2014/main" id="{F9B2431B-D5AB-AA4B-88C5-D8D42C7F5A57}"/>
                  </a:ext>
                </a:extLst>
              </p14:cNvPr>
              <p14:cNvContentPartPr/>
              <p14:nvPr/>
            </p14:nvContentPartPr>
            <p14:xfrm>
              <a:off x="7264576" y="2691788"/>
              <a:ext cx="1767600" cy="273960"/>
            </p14:xfrm>
          </p:contentPart>
        </mc:Choice>
        <mc:Fallback xmlns="">
          <p:pic>
            <p:nvPicPr>
              <p:cNvPr id="207" name="잉크 206">
                <a:extLst>
                  <a:ext uri="{FF2B5EF4-FFF2-40B4-BE49-F238E27FC236}">
                    <a16:creationId xmlns:a16="http://schemas.microsoft.com/office/drawing/2014/main" id="{F9B2431B-D5AB-AA4B-88C5-D8D42C7F5A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46936" y="2673788"/>
                <a:ext cx="180324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0" name="잉크 209">
                <a:extLst>
                  <a:ext uri="{FF2B5EF4-FFF2-40B4-BE49-F238E27FC236}">
                    <a16:creationId xmlns:a16="http://schemas.microsoft.com/office/drawing/2014/main" id="{418B42FC-2ADA-654A-A96E-AA44B5BF5A4E}"/>
                  </a:ext>
                </a:extLst>
              </p14:cNvPr>
              <p14:cNvContentPartPr/>
              <p14:nvPr/>
            </p14:nvContentPartPr>
            <p14:xfrm>
              <a:off x="3115576" y="2556428"/>
              <a:ext cx="1812240" cy="240120"/>
            </p14:xfrm>
          </p:contentPart>
        </mc:Choice>
        <mc:Fallback xmlns="">
          <p:pic>
            <p:nvPicPr>
              <p:cNvPr id="210" name="잉크 209">
                <a:extLst>
                  <a:ext uri="{FF2B5EF4-FFF2-40B4-BE49-F238E27FC236}">
                    <a16:creationId xmlns:a16="http://schemas.microsoft.com/office/drawing/2014/main" id="{418B42FC-2ADA-654A-A96E-AA44B5BF5A4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97576" y="2538428"/>
                <a:ext cx="184788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3" name="잉크 212">
                <a:extLst>
                  <a:ext uri="{FF2B5EF4-FFF2-40B4-BE49-F238E27FC236}">
                    <a16:creationId xmlns:a16="http://schemas.microsoft.com/office/drawing/2014/main" id="{41E5A506-BCF5-374B-8723-3F09EE615D14}"/>
                  </a:ext>
                </a:extLst>
              </p14:cNvPr>
              <p14:cNvContentPartPr/>
              <p14:nvPr/>
            </p14:nvContentPartPr>
            <p14:xfrm>
              <a:off x="2360296" y="1673348"/>
              <a:ext cx="2890800" cy="557640"/>
            </p14:xfrm>
          </p:contentPart>
        </mc:Choice>
        <mc:Fallback xmlns="">
          <p:pic>
            <p:nvPicPr>
              <p:cNvPr id="213" name="잉크 212">
                <a:extLst>
                  <a:ext uri="{FF2B5EF4-FFF2-40B4-BE49-F238E27FC236}">
                    <a16:creationId xmlns:a16="http://schemas.microsoft.com/office/drawing/2014/main" id="{41E5A506-BCF5-374B-8723-3F09EE615D1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42296" y="1655348"/>
                <a:ext cx="292644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3" name="잉크 222">
                <a:extLst>
                  <a:ext uri="{FF2B5EF4-FFF2-40B4-BE49-F238E27FC236}">
                    <a16:creationId xmlns:a16="http://schemas.microsoft.com/office/drawing/2014/main" id="{91F956A8-930E-5040-A4A8-DC48AD99E170}"/>
                  </a:ext>
                </a:extLst>
              </p14:cNvPr>
              <p14:cNvContentPartPr/>
              <p14:nvPr/>
            </p14:nvContentPartPr>
            <p14:xfrm>
              <a:off x="1664056" y="3159428"/>
              <a:ext cx="806400" cy="1410480"/>
            </p14:xfrm>
          </p:contentPart>
        </mc:Choice>
        <mc:Fallback xmlns="">
          <p:pic>
            <p:nvPicPr>
              <p:cNvPr id="223" name="잉크 222">
                <a:extLst>
                  <a:ext uri="{FF2B5EF4-FFF2-40B4-BE49-F238E27FC236}">
                    <a16:creationId xmlns:a16="http://schemas.microsoft.com/office/drawing/2014/main" id="{91F956A8-930E-5040-A4A8-DC48AD99E17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46056" y="3141788"/>
                <a:ext cx="842040" cy="14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8" name="잉크 227">
                <a:extLst>
                  <a:ext uri="{FF2B5EF4-FFF2-40B4-BE49-F238E27FC236}">
                    <a16:creationId xmlns:a16="http://schemas.microsoft.com/office/drawing/2014/main" id="{CFC0BC73-7250-EF43-81E4-3F5F84DF2CBA}"/>
                  </a:ext>
                </a:extLst>
              </p14:cNvPr>
              <p14:cNvContentPartPr/>
              <p14:nvPr/>
            </p14:nvContentPartPr>
            <p14:xfrm>
              <a:off x="5051296" y="3158348"/>
              <a:ext cx="1045440" cy="1178640"/>
            </p14:xfrm>
          </p:contentPart>
        </mc:Choice>
        <mc:Fallback xmlns="">
          <p:pic>
            <p:nvPicPr>
              <p:cNvPr id="228" name="잉크 227">
                <a:extLst>
                  <a:ext uri="{FF2B5EF4-FFF2-40B4-BE49-F238E27FC236}">
                    <a16:creationId xmlns:a16="http://schemas.microsoft.com/office/drawing/2014/main" id="{CFC0BC73-7250-EF43-81E4-3F5F84DF2CB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33296" y="3140348"/>
                <a:ext cx="1081080" cy="121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930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2" y="354875"/>
            <a:ext cx="4245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 </a:t>
            </a:r>
            <a:r>
              <a:rPr kumimoji="1" lang="ko-KR" altLang="en-US" sz="2000" dirty="0"/>
              <a:t>게시판 만들기</a:t>
            </a:r>
            <a:r>
              <a:rPr kumimoji="1" lang="en-US" altLang="ko-KR" sz="2000" dirty="0"/>
              <a:t> – router/</a:t>
            </a:r>
            <a:r>
              <a:rPr kumimoji="1" lang="en-US" altLang="ko-KR" sz="2000" dirty="0" err="1"/>
              <a:t>index.js</a:t>
            </a:r>
            <a:endParaRPr kumimoji="1"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73D077-17B0-354A-A9AC-D579BDA261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3" r="31817" b="30631"/>
          <a:stretch/>
        </p:blipFill>
        <p:spPr>
          <a:xfrm>
            <a:off x="3039293" y="957160"/>
            <a:ext cx="6113413" cy="530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6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3" y="354875"/>
            <a:ext cx="390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 </a:t>
            </a:r>
            <a:r>
              <a:rPr kumimoji="1" lang="ko-KR" altLang="en-US" sz="2000" dirty="0"/>
              <a:t>게시판 만들기 </a:t>
            </a:r>
            <a:r>
              <a:rPr kumimoji="1" lang="en-US" altLang="ko-KR" sz="2000" dirty="0"/>
              <a:t>– </a:t>
            </a:r>
            <a:r>
              <a:rPr kumimoji="1" lang="en-US" altLang="ko-KR" sz="2000" dirty="0" err="1">
                <a:solidFill>
                  <a:srgbClr val="7030A0"/>
                </a:solidFill>
              </a:rPr>
              <a:t>Read.vue</a:t>
            </a:r>
            <a:endParaRPr kumimoji="1" lang="ko-KR" altLang="en-US" sz="2000" dirty="0">
              <a:solidFill>
                <a:srgbClr val="7030A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C06B7E-3202-2247-B572-34019B1134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3152" r="11076" b="43064"/>
          <a:stretch/>
        </p:blipFill>
        <p:spPr>
          <a:xfrm>
            <a:off x="257040" y="1086861"/>
            <a:ext cx="7360455" cy="30026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262D25-9087-9E4C-9589-A4CBF5BA3FE5}"/>
              </a:ext>
            </a:extLst>
          </p:cNvPr>
          <p:cNvSpPr txBox="1"/>
          <p:nvPr/>
        </p:nvSpPr>
        <p:spPr>
          <a:xfrm>
            <a:off x="6015987" y="3600753"/>
            <a:ext cx="142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&lt;template&gt;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0D47AC3-5A96-8D4C-A1F4-50BEA10787E3}"/>
                  </a:ext>
                </a:extLst>
              </p14:cNvPr>
              <p14:cNvContentPartPr/>
              <p14:nvPr/>
            </p14:nvContentPartPr>
            <p14:xfrm>
              <a:off x="2085053" y="2506693"/>
              <a:ext cx="3952440" cy="435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0D47AC3-5A96-8D4C-A1F4-50BEA10787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6413" y="2498053"/>
                <a:ext cx="39700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0282C17-B349-484D-8702-5DC1E99F1FB0}"/>
                  </a:ext>
                </a:extLst>
              </p14:cNvPr>
              <p14:cNvContentPartPr/>
              <p14:nvPr/>
            </p14:nvContentPartPr>
            <p14:xfrm>
              <a:off x="1287293" y="2513893"/>
              <a:ext cx="811440" cy="126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0282C17-B349-484D-8702-5DC1E99F1F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8293" y="2505253"/>
                <a:ext cx="829080" cy="3024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60F2CF1-1B96-8847-A39C-121069996BA6}"/>
              </a:ext>
            </a:extLst>
          </p:cNvPr>
          <p:cNvSpPr txBox="1"/>
          <p:nvPr/>
        </p:nvSpPr>
        <p:spPr>
          <a:xfrm>
            <a:off x="279059" y="4267541"/>
            <a:ext cx="683228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+) v-for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: </a:t>
            </a:r>
            <a:r>
              <a:rPr kumimoji="1" lang="ko-KR" altLang="en-US" sz="2400" dirty="0"/>
              <a:t>배열을 기반으로 리스트 렌더링</a:t>
            </a:r>
            <a:endParaRPr kumimoji="1" lang="en-US" altLang="ko-KR" sz="2400" dirty="0"/>
          </a:p>
          <a:p>
            <a:endParaRPr kumimoji="1" lang="en-US" altLang="ko-KR" dirty="0"/>
          </a:p>
          <a:p>
            <a:r>
              <a:rPr kumimoji="1" lang="en-US" altLang="ko-KR" dirty="0">
                <a:solidFill>
                  <a:srgbClr val="002060"/>
                </a:solidFill>
              </a:rPr>
              <a:t>v-for=“(</a:t>
            </a:r>
            <a:r>
              <a:rPr kumimoji="1" lang="en-US" altLang="ko-KR" dirty="0" err="1">
                <a:solidFill>
                  <a:srgbClr val="002060"/>
                </a:solidFill>
              </a:rPr>
              <a:t>value,index</a:t>
            </a:r>
            <a:r>
              <a:rPr kumimoji="1" lang="en-US" altLang="ko-KR" dirty="0">
                <a:solidFill>
                  <a:srgbClr val="002060"/>
                </a:solidFill>
              </a:rPr>
              <a:t>) in data” </a:t>
            </a:r>
          </a:p>
          <a:p>
            <a:r>
              <a:rPr kumimoji="1" lang="en-US" altLang="ko-KR" dirty="0"/>
              <a:t>// value</a:t>
            </a:r>
            <a:r>
              <a:rPr kumimoji="1" lang="ko-KR" altLang="en-US" dirty="0"/>
              <a:t>은 별칭</a:t>
            </a:r>
            <a:r>
              <a:rPr kumimoji="1" lang="en-US" altLang="ko-KR" dirty="0"/>
              <a:t>. Data</a:t>
            </a:r>
            <a:r>
              <a:rPr kumimoji="1" lang="ko-KR" altLang="en-US" dirty="0"/>
              <a:t>는 원본 데이터 배열</a:t>
            </a:r>
            <a:r>
              <a:rPr kumimoji="1" lang="en-US" altLang="ko-KR" dirty="0"/>
              <a:t>.  Data </a:t>
            </a:r>
            <a:r>
              <a:rPr kumimoji="1" lang="ko-KR" altLang="en-US" dirty="0"/>
              <a:t>데려와서 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1076A7-C206-C74D-8599-98BE9B497675}"/>
              </a:ext>
            </a:extLst>
          </p:cNvPr>
          <p:cNvSpPr txBox="1"/>
          <p:nvPr/>
        </p:nvSpPr>
        <p:spPr>
          <a:xfrm>
            <a:off x="7857102" y="6332183"/>
            <a:ext cx="403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hlinkClick r:id="rId8"/>
              </a:rPr>
              <a:t>https://kr.vuejs.org/v2/guide/list.html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B874C9-1587-4643-BC4B-87E0D4857032}"/>
              </a:ext>
            </a:extLst>
          </p:cNvPr>
          <p:cNvSpPr txBox="1"/>
          <p:nvPr/>
        </p:nvSpPr>
        <p:spPr>
          <a:xfrm>
            <a:off x="8002215" y="1086861"/>
            <a:ext cx="297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7030A0"/>
                </a:solidFill>
              </a:rPr>
              <a:t>위에 가려진 코드</a:t>
            </a:r>
            <a:endParaRPr kumimoji="1" lang="en-US" altLang="ko-KR" dirty="0">
              <a:solidFill>
                <a:srgbClr val="7030A0"/>
              </a:solidFill>
            </a:endParaRPr>
          </a:p>
          <a:p>
            <a:r>
              <a:rPr kumimoji="1" lang="en-US" altLang="ko-KR" dirty="0">
                <a:solidFill>
                  <a:srgbClr val="7030A0"/>
                </a:solidFill>
              </a:rPr>
              <a:t>Import data from ‘@/data’</a:t>
            </a:r>
            <a:endParaRPr kumimoji="1" lang="ko-KR" altLang="en-US" dirty="0">
              <a:solidFill>
                <a:srgbClr val="7030A0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EB7BFB4-A228-9F49-B889-2E60FF144A5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3" t="292" r="55156" b="73284"/>
          <a:stretch/>
        </p:blipFill>
        <p:spPr>
          <a:xfrm>
            <a:off x="8002215" y="2125642"/>
            <a:ext cx="3440826" cy="20529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DE7E4F6-8350-9148-B6F4-E1D1659D6CA0}"/>
              </a:ext>
            </a:extLst>
          </p:cNvPr>
          <p:cNvSpPr txBox="1"/>
          <p:nvPr/>
        </p:nvSpPr>
        <p:spPr>
          <a:xfrm>
            <a:off x="8002215" y="1793051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data/</a:t>
            </a:r>
            <a:r>
              <a:rPr kumimoji="1" lang="en-US" altLang="ko-KR" dirty="0" err="1"/>
              <a:t>Index.js</a:t>
            </a:r>
            <a:endParaRPr kumimoji="1"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900E42-51FB-B642-8221-0E0131FB20FA}"/>
              </a:ext>
            </a:extLst>
          </p:cNvPr>
          <p:cNvSpPr txBox="1"/>
          <p:nvPr/>
        </p:nvSpPr>
        <p:spPr>
          <a:xfrm>
            <a:off x="304564" y="5593519"/>
            <a:ext cx="57148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+) v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-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key</a:t>
            </a:r>
          </a:p>
          <a:p>
            <a:r>
              <a:rPr kumimoji="1" lang="en-US" altLang="ko-KR" dirty="0"/>
              <a:t>:</a:t>
            </a:r>
            <a:r>
              <a:rPr lang="en" altLang="ko-KR" dirty="0"/>
              <a:t> v-for</a:t>
            </a:r>
            <a:r>
              <a:rPr lang="ko-KR" altLang="en-US" dirty="0"/>
              <a:t>의 각 항목들에 고유한 </a:t>
            </a:r>
            <a:r>
              <a:rPr lang="en" altLang="ko-KR" dirty="0"/>
              <a:t>key </a:t>
            </a:r>
            <a:r>
              <a:rPr lang="ko-KR" altLang="en-US" dirty="0"/>
              <a:t>속성을 제공해야</a:t>
            </a:r>
            <a:r>
              <a:rPr lang="en-US" altLang="ko-KR" dirty="0"/>
              <a:t> </a:t>
            </a:r>
            <a:r>
              <a:rPr lang="ko-KR" altLang="en-US" dirty="0"/>
              <a:t>함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9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3" y="354875"/>
            <a:ext cx="4756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 </a:t>
            </a:r>
            <a:r>
              <a:rPr kumimoji="1" lang="ko-KR" altLang="en-US" sz="2000" dirty="0"/>
              <a:t>게시판 만들기</a:t>
            </a:r>
            <a:r>
              <a:rPr kumimoji="1" lang="en-US" altLang="ko-KR" sz="2000" dirty="0"/>
              <a:t> - </a:t>
            </a:r>
            <a:r>
              <a:rPr kumimoji="1" lang="en-US" altLang="ko-KR" sz="2000" dirty="0" err="1">
                <a:solidFill>
                  <a:srgbClr val="7030A0"/>
                </a:solidFill>
              </a:rPr>
              <a:t>Read.vue</a:t>
            </a:r>
            <a:endParaRPr kumimoji="1" lang="ko-KR" altLang="en-US" sz="2000" dirty="0">
              <a:solidFill>
                <a:srgbClr val="7030A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11CC88-C4B3-5E4B-A722-5B0E68D5E8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4" t="19280" r="22563" b="36937"/>
          <a:stretch/>
        </p:blipFill>
        <p:spPr>
          <a:xfrm>
            <a:off x="3045942" y="1647542"/>
            <a:ext cx="6100116" cy="30026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9BE4C6-DAC7-094F-8BE3-3AB9D47A364D}"/>
              </a:ext>
            </a:extLst>
          </p:cNvPr>
          <p:cNvSpPr txBox="1"/>
          <p:nvPr/>
        </p:nvSpPr>
        <p:spPr>
          <a:xfrm>
            <a:off x="5559635" y="1176726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&lt;script&gt;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52A343-920D-8D44-94E4-9477B4CCE654}"/>
              </a:ext>
            </a:extLst>
          </p:cNvPr>
          <p:cNvSpPr txBox="1"/>
          <p:nvPr/>
        </p:nvSpPr>
        <p:spPr>
          <a:xfrm>
            <a:off x="4153000" y="4999289"/>
            <a:ext cx="3886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Write() </a:t>
            </a:r>
            <a:r>
              <a:rPr kumimoji="1" lang="en-US" altLang="ko-KR" dirty="0">
                <a:sym typeface="Wingdings" pitchFamily="2" charset="2"/>
              </a:rPr>
              <a:t></a:t>
            </a:r>
            <a:r>
              <a:rPr kumimoji="1" lang="ko-KR" altLang="en-US" dirty="0">
                <a:sym typeface="Wingdings" pitchFamily="2" charset="2"/>
              </a:rPr>
              <a:t> 글쓰기 버튼을 눌렀을 때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Detail(index)  </a:t>
            </a:r>
            <a:r>
              <a:rPr kumimoji="1" lang="ko-KR" altLang="en-US" dirty="0" err="1">
                <a:sym typeface="Wingdings" pitchFamily="2" charset="2"/>
              </a:rPr>
              <a:t>게시글을</a:t>
            </a:r>
            <a:r>
              <a:rPr kumimoji="1" lang="ko-KR" altLang="en-US" dirty="0">
                <a:sym typeface="Wingdings" pitchFamily="2" charset="2"/>
              </a:rPr>
              <a:t> 눌렀을 때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9243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3" y="354875"/>
            <a:ext cx="4756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 </a:t>
            </a:r>
            <a:r>
              <a:rPr kumimoji="1" lang="ko-KR" altLang="en-US" sz="2000" dirty="0"/>
              <a:t>게시판 만들기</a:t>
            </a:r>
            <a:r>
              <a:rPr kumimoji="1" lang="en-US" altLang="ko-KR" sz="2000" dirty="0"/>
              <a:t> – </a:t>
            </a:r>
            <a:r>
              <a:rPr kumimoji="1" lang="en-US" altLang="ko-KR" sz="2000" dirty="0" err="1">
                <a:solidFill>
                  <a:srgbClr val="00B050"/>
                </a:solidFill>
              </a:rPr>
              <a:t>Create.vue</a:t>
            </a:r>
            <a:endParaRPr kumimoji="1" lang="ko-KR" altLang="en-US" sz="2000" dirty="0">
              <a:solidFill>
                <a:srgbClr val="00B05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3D41BB-5253-0547-91D6-66AF37294D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5" t="9302" r="7881" b="38357"/>
          <a:stretch/>
        </p:blipFill>
        <p:spPr>
          <a:xfrm>
            <a:off x="293611" y="912211"/>
            <a:ext cx="8112642" cy="35895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613C7D-1AA4-F94D-BC58-03C49232E8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2" t="20930" r="25267" b="46822"/>
          <a:stretch/>
        </p:blipFill>
        <p:spPr>
          <a:xfrm>
            <a:off x="6715548" y="4124505"/>
            <a:ext cx="4869710" cy="221157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E98992-FAE4-A24A-8446-1F8FC5545500}"/>
              </a:ext>
            </a:extLst>
          </p:cNvPr>
          <p:cNvSpPr txBox="1"/>
          <p:nvPr/>
        </p:nvSpPr>
        <p:spPr>
          <a:xfrm>
            <a:off x="478758" y="4860959"/>
            <a:ext cx="33169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+) v-model</a:t>
            </a:r>
          </a:p>
          <a:p>
            <a:r>
              <a:rPr kumimoji="1" lang="en-US" altLang="ko-KR" dirty="0"/>
              <a:t>: </a:t>
            </a:r>
            <a:r>
              <a:rPr kumimoji="1" lang="ko-KR" altLang="en-US" dirty="0"/>
              <a:t>양방향 통신을 할 수 있게 함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4070B6C-5436-2E41-9DBE-B28DEA660DC3}"/>
                  </a:ext>
                </a:extLst>
              </p14:cNvPr>
              <p14:cNvContentPartPr/>
              <p14:nvPr/>
            </p14:nvContentPartPr>
            <p14:xfrm>
              <a:off x="1569628" y="3888665"/>
              <a:ext cx="5860080" cy="8784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4070B6C-5436-2E41-9DBE-B28DEA660D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0988" y="3880025"/>
                <a:ext cx="5877720" cy="1054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D5EDCF7-6CD1-2541-9F4A-26AADFB35EBB}"/>
              </a:ext>
            </a:extLst>
          </p:cNvPr>
          <p:cNvSpPr txBox="1"/>
          <p:nvPr/>
        </p:nvSpPr>
        <p:spPr>
          <a:xfrm>
            <a:off x="8529690" y="2463237"/>
            <a:ext cx="3300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삼항</a:t>
            </a:r>
            <a:r>
              <a:rPr kumimoji="1" lang="ko-KR" altLang="en-US" dirty="0"/>
              <a:t> 연산자를 이용해서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인덱스가 있으면 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update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write </a:t>
            </a:r>
            <a:r>
              <a:rPr kumimoji="1" lang="ko-KR" altLang="en-US" dirty="0"/>
              <a:t>부르기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05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4019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전체적인 계획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CE13-0DF7-405C-A14A-D978E3EE4599}"/>
              </a:ext>
            </a:extLst>
          </p:cNvPr>
          <p:cNvSpPr txBox="1"/>
          <p:nvPr/>
        </p:nvSpPr>
        <p:spPr>
          <a:xfrm>
            <a:off x="11272161" y="313150"/>
            <a:ext cx="626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노현진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DB3DD58-CB19-4968-A675-612933581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934090"/>
              </p:ext>
            </p:extLst>
          </p:nvPr>
        </p:nvGraphicFramePr>
        <p:xfrm>
          <a:off x="293610" y="1832574"/>
          <a:ext cx="11481536" cy="3233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596">
                  <a:extLst>
                    <a:ext uri="{9D8B030D-6E8A-4147-A177-3AD203B41FA5}">
                      <a16:colId xmlns:a16="http://schemas.microsoft.com/office/drawing/2014/main" val="1340778551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2024807949"/>
                    </a:ext>
                  </a:extLst>
                </a:gridCol>
                <a:gridCol w="713773">
                  <a:extLst>
                    <a:ext uri="{9D8B030D-6E8A-4147-A177-3AD203B41FA5}">
                      <a16:colId xmlns:a16="http://schemas.microsoft.com/office/drawing/2014/main" val="1834854914"/>
                    </a:ext>
                  </a:extLst>
                </a:gridCol>
                <a:gridCol w="721419">
                  <a:extLst>
                    <a:ext uri="{9D8B030D-6E8A-4147-A177-3AD203B41FA5}">
                      <a16:colId xmlns:a16="http://schemas.microsoft.com/office/drawing/2014/main" val="3397872431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2612607026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4291374829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3916682498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990027317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3141707601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1818856383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3503587311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973764053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696908846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291125267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1831164929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1517482632"/>
                    </a:ext>
                  </a:extLst>
                </a:gridCol>
              </a:tblGrid>
              <a:tr h="460628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ko-KR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595432"/>
                  </a:ext>
                </a:extLst>
              </a:tr>
              <a:tr h="460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구상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743046"/>
                  </a:ext>
                </a:extLst>
              </a:tr>
              <a:tr h="460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분석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772202"/>
                  </a:ext>
                </a:extLst>
              </a:tr>
              <a:tr h="46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설계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8656"/>
                  </a:ext>
                </a:extLst>
              </a:tr>
              <a:tr h="460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구현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373249"/>
                  </a:ext>
                </a:extLst>
              </a:tr>
              <a:tr h="460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테스트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065726"/>
                  </a:ext>
                </a:extLst>
              </a:tr>
              <a:tr h="460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유지보수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27911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1775825-666E-314B-94CC-BF976553254A}"/>
              </a:ext>
            </a:extLst>
          </p:cNvPr>
          <p:cNvSpPr txBox="1"/>
          <p:nvPr/>
        </p:nvSpPr>
        <p:spPr>
          <a:xfrm>
            <a:off x="5347094" y="4353417"/>
            <a:ext cx="4233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rgbClr val="FF0000"/>
                </a:solidFill>
              </a:rPr>
              <a:t>↑</a:t>
            </a:r>
            <a:endParaRPr kumimoji="1" lang="ko-KR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12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3" y="354875"/>
            <a:ext cx="4756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 </a:t>
            </a:r>
            <a:r>
              <a:rPr kumimoji="1" lang="ko-KR" altLang="en-US" sz="2000" dirty="0"/>
              <a:t>게시판 만들기</a:t>
            </a:r>
            <a:r>
              <a:rPr kumimoji="1" lang="en-US" altLang="ko-KR" sz="2000" dirty="0"/>
              <a:t> – </a:t>
            </a:r>
            <a:r>
              <a:rPr kumimoji="1" lang="en-US" altLang="ko-KR" sz="2000" dirty="0" err="1">
                <a:solidFill>
                  <a:srgbClr val="00B050"/>
                </a:solidFill>
              </a:rPr>
              <a:t>Create.vue</a:t>
            </a:r>
            <a:endParaRPr kumimoji="1" lang="ko-KR" altLang="en-US" sz="2000" dirty="0">
              <a:solidFill>
                <a:srgbClr val="00B05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9B2765-C773-F443-8611-9905609B7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2" t="18201" r="32448" b="47614"/>
          <a:stretch/>
        </p:blipFill>
        <p:spPr>
          <a:xfrm>
            <a:off x="23013" y="1417406"/>
            <a:ext cx="5715924" cy="26988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D70CE1-DDE4-8A49-8D04-1ABD3B2818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3" t="10814" r="30724" b="35180"/>
          <a:stretch/>
        </p:blipFill>
        <p:spPr>
          <a:xfrm>
            <a:off x="5900585" y="1358741"/>
            <a:ext cx="5817574" cy="4134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28E17E-B3FE-F84E-B357-4386EA41865B}"/>
              </a:ext>
            </a:extLst>
          </p:cNvPr>
          <p:cNvSpPr txBox="1"/>
          <p:nvPr/>
        </p:nvSpPr>
        <p:spPr>
          <a:xfrm>
            <a:off x="5559635" y="869141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&lt;script&gt;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61A494-9CA9-024E-8F6B-4EA30133B354}"/>
              </a:ext>
            </a:extLst>
          </p:cNvPr>
          <p:cNvSpPr txBox="1"/>
          <p:nvPr/>
        </p:nvSpPr>
        <p:spPr>
          <a:xfrm>
            <a:off x="192289" y="4295205"/>
            <a:ext cx="51507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삼항</a:t>
            </a:r>
            <a:r>
              <a:rPr kumimoji="1" lang="ko-KR" altLang="en-US" dirty="0"/>
              <a:t> 연산자 사용</a:t>
            </a:r>
            <a:endParaRPr kumimoji="1" lang="en-US" altLang="ko-KR" dirty="0"/>
          </a:p>
          <a:p>
            <a:r>
              <a:rPr kumimoji="1" lang="en-US" altLang="ko-KR" dirty="0"/>
              <a:t>//</a:t>
            </a:r>
            <a:r>
              <a:rPr kumimoji="1" lang="ko-KR" altLang="en-US" dirty="0"/>
              <a:t>만약 인덱스가 </a:t>
            </a:r>
            <a:r>
              <a:rPr kumimoji="1" lang="ko-KR" altLang="en-US" dirty="0" err="1"/>
              <a:t>정의되어있다면</a:t>
            </a:r>
            <a:r>
              <a:rPr kumimoji="1" lang="ko-KR" altLang="en-US" dirty="0"/>
              <a:t>  </a:t>
            </a:r>
            <a:r>
              <a:rPr kumimoji="1" lang="en-US" altLang="ko-KR" dirty="0"/>
              <a:t>data[index].~ </a:t>
            </a:r>
          </a:p>
          <a:p>
            <a:r>
              <a:rPr kumimoji="1" lang="en-US" altLang="ko-KR" dirty="0"/>
              <a:t>		</a:t>
            </a:r>
            <a:r>
              <a:rPr kumimoji="1" lang="ko-KR" altLang="en-US" dirty="0"/>
              <a:t>아니면 </a:t>
            </a:r>
            <a:r>
              <a:rPr kumimoji="1" lang="en-US" altLang="ko-KR" dirty="0"/>
              <a:t>””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31D78E-E86A-5C42-9B41-B83234B43542}"/>
              </a:ext>
            </a:extLst>
          </p:cNvPr>
          <p:cNvSpPr txBox="1"/>
          <p:nvPr/>
        </p:nvSpPr>
        <p:spPr>
          <a:xfrm>
            <a:off x="5900585" y="5635393"/>
            <a:ext cx="182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Update </a:t>
            </a:r>
            <a:r>
              <a:rPr kumimoji="1" lang="en-US" altLang="ko-KR" dirty="0">
                <a:sym typeface="Wingdings" pitchFamily="2" charset="2"/>
              </a:rPr>
              <a:t> </a:t>
            </a:r>
            <a:r>
              <a:rPr kumimoji="1" lang="ko-KR" altLang="en-US" dirty="0">
                <a:sym typeface="Wingdings" pitchFamily="2" charset="2"/>
              </a:rPr>
              <a:t>수정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Write  </a:t>
            </a:r>
            <a:r>
              <a:rPr kumimoji="1" lang="ko-KR" altLang="en-US" dirty="0">
                <a:sym typeface="Wingdings" pitchFamily="2" charset="2"/>
              </a:rPr>
              <a:t>글쓰기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7192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3" y="354875"/>
            <a:ext cx="4756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 </a:t>
            </a:r>
            <a:r>
              <a:rPr kumimoji="1" lang="ko-KR" altLang="en-US" sz="2000" dirty="0"/>
              <a:t>게시판 만들기</a:t>
            </a:r>
            <a:r>
              <a:rPr kumimoji="1" lang="en-US" altLang="ko-KR" sz="2000" dirty="0"/>
              <a:t> – </a:t>
            </a:r>
            <a:r>
              <a:rPr kumimoji="1" lang="en-US" altLang="ko-KR" sz="2000" dirty="0" err="1">
                <a:solidFill>
                  <a:srgbClr val="0070C0"/>
                </a:solidFill>
              </a:rPr>
              <a:t>Detail.vue</a:t>
            </a:r>
            <a:endParaRPr kumimoji="1" lang="ko-KR" altLang="en-US" sz="2000" dirty="0">
              <a:solidFill>
                <a:srgbClr val="0070C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2B7E20-7F8C-9F4F-9E6A-639ABBD15C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2" t="3702" r="25647" b="36009"/>
          <a:stretch/>
        </p:blipFill>
        <p:spPr>
          <a:xfrm>
            <a:off x="2827571" y="1599713"/>
            <a:ext cx="6536858" cy="4350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3F81E3-1EED-B849-B74A-DBFB836B2825}"/>
              </a:ext>
            </a:extLst>
          </p:cNvPr>
          <p:cNvSpPr txBox="1"/>
          <p:nvPr/>
        </p:nvSpPr>
        <p:spPr>
          <a:xfrm>
            <a:off x="5219240" y="1149698"/>
            <a:ext cx="142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&lt;template&gt;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923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3" y="354875"/>
            <a:ext cx="4756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 </a:t>
            </a:r>
            <a:r>
              <a:rPr kumimoji="1" lang="ko-KR" altLang="en-US" sz="2000" dirty="0"/>
              <a:t>게시판 만들기</a:t>
            </a:r>
            <a:r>
              <a:rPr kumimoji="1" lang="en-US" altLang="ko-KR" sz="2000" dirty="0"/>
              <a:t> – </a:t>
            </a:r>
            <a:r>
              <a:rPr kumimoji="1" lang="en-US" altLang="ko-KR" sz="2000" dirty="0" err="1">
                <a:solidFill>
                  <a:srgbClr val="0070C0"/>
                </a:solidFill>
              </a:rPr>
              <a:t>Detail.vue</a:t>
            </a:r>
            <a:endParaRPr kumimoji="1" lang="ko-KR" altLang="en-US" sz="2000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05D7E5-1EFA-DE49-8B9B-F72EE9ABF5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6" t="667" r="39688" b="13607"/>
          <a:stretch/>
        </p:blipFill>
        <p:spPr>
          <a:xfrm>
            <a:off x="462140" y="908873"/>
            <a:ext cx="4659677" cy="5879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211B0-5CA5-3347-BC84-E938BDE71564}"/>
              </a:ext>
            </a:extLst>
          </p:cNvPr>
          <p:cNvSpPr txBox="1"/>
          <p:nvPr/>
        </p:nvSpPr>
        <p:spPr>
          <a:xfrm>
            <a:off x="5477241" y="1638417"/>
            <a:ext cx="63531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Const index = this.$</a:t>
            </a:r>
            <a:r>
              <a:rPr kumimoji="1" lang="en-US" altLang="ko-KR" b="1" dirty="0" err="1"/>
              <a:t>route.params.contenId</a:t>
            </a:r>
            <a:endParaRPr kumimoji="1" lang="en-US" altLang="ko-KR" b="1" dirty="0"/>
          </a:p>
          <a:p>
            <a:r>
              <a:rPr kumimoji="1" lang="en-US" altLang="ko-KR" dirty="0">
                <a:solidFill>
                  <a:schemeClr val="accent6"/>
                </a:solidFill>
              </a:rPr>
              <a:t>// detail</a:t>
            </a:r>
            <a:r>
              <a:rPr kumimoji="1" lang="ko-KR" altLang="en-US" dirty="0">
                <a:solidFill>
                  <a:schemeClr val="accent6"/>
                </a:solidFill>
              </a:rPr>
              <a:t>로 넘어올 때</a:t>
            </a:r>
            <a:r>
              <a:rPr kumimoji="1" lang="en-US" altLang="ko-KR" dirty="0">
                <a:solidFill>
                  <a:schemeClr val="accent6"/>
                </a:solidFill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</a:rPr>
              <a:t> 가져온 인덱스</a:t>
            </a:r>
            <a:r>
              <a:rPr kumimoji="1" lang="en-US" altLang="ko-KR" dirty="0">
                <a:solidFill>
                  <a:schemeClr val="accent6"/>
                </a:solidFill>
              </a:rPr>
              <a:t>.</a:t>
            </a:r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err="1"/>
              <a:t>deleteData</a:t>
            </a:r>
            <a:r>
              <a:rPr kumimoji="1" lang="en-US" altLang="ko-KR" dirty="0"/>
              <a:t>()</a:t>
            </a:r>
          </a:p>
          <a:p>
            <a:endParaRPr kumimoji="1" lang="en-US" altLang="ko-KR" dirty="0"/>
          </a:p>
          <a:p>
            <a:r>
              <a:rPr kumimoji="1" lang="en-US" altLang="ko-KR" b="1" dirty="0" err="1"/>
              <a:t>data.splice</a:t>
            </a:r>
            <a:r>
              <a:rPr kumimoji="1" lang="en-US" altLang="ko-KR" b="1" dirty="0"/>
              <a:t>( </a:t>
            </a:r>
            <a:r>
              <a:rPr kumimoji="1" lang="en-US" altLang="ko-KR" b="1" dirty="0" err="1"/>
              <a:t>this.index</a:t>
            </a:r>
            <a:r>
              <a:rPr kumimoji="1" lang="en-US" altLang="ko-KR" b="1" dirty="0"/>
              <a:t> , 1 )</a:t>
            </a:r>
          </a:p>
          <a:p>
            <a:r>
              <a:rPr kumimoji="1" lang="en-US" altLang="ko-KR" dirty="0">
                <a:solidFill>
                  <a:schemeClr val="accent6"/>
                </a:solidFill>
              </a:rPr>
              <a:t>// Splice(</a:t>
            </a:r>
            <a:r>
              <a:rPr kumimoji="1" lang="en-US" altLang="ko-KR" dirty="0" err="1">
                <a:solidFill>
                  <a:schemeClr val="accent6"/>
                </a:solidFill>
              </a:rPr>
              <a:t>a,b</a:t>
            </a:r>
            <a:r>
              <a:rPr kumimoji="1" lang="en-US" altLang="ko-KR" dirty="0">
                <a:solidFill>
                  <a:schemeClr val="accent6"/>
                </a:solidFill>
              </a:rPr>
              <a:t>)</a:t>
            </a:r>
            <a:r>
              <a:rPr kumimoji="1" lang="ko-KR" altLang="en-US" dirty="0">
                <a:solidFill>
                  <a:schemeClr val="accent6"/>
                </a:solidFill>
              </a:rPr>
              <a:t>이용 </a:t>
            </a:r>
            <a:r>
              <a:rPr kumimoji="1" lang="en-US" altLang="ko-KR" dirty="0">
                <a:solidFill>
                  <a:schemeClr val="accent6"/>
                </a:solidFill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</a:rPr>
              <a:t> </a:t>
            </a:r>
            <a:r>
              <a:rPr kumimoji="1" lang="en-US" altLang="ko-KR" dirty="0">
                <a:solidFill>
                  <a:schemeClr val="accent6"/>
                </a:solidFill>
              </a:rPr>
              <a:t>a </a:t>
            </a:r>
            <a:r>
              <a:rPr kumimoji="1" lang="ko-KR" altLang="en-US" dirty="0">
                <a:solidFill>
                  <a:schemeClr val="accent6"/>
                </a:solidFill>
              </a:rPr>
              <a:t>번째 에서 </a:t>
            </a:r>
            <a:r>
              <a:rPr kumimoji="1" lang="en-US" altLang="ko-KR" dirty="0">
                <a:solidFill>
                  <a:schemeClr val="accent6"/>
                </a:solidFill>
              </a:rPr>
              <a:t>b</a:t>
            </a:r>
            <a:r>
              <a:rPr kumimoji="1" lang="ko-KR" altLang="en-US" dirty="0">
                <a:solidFill>
                  <a:schemeClr val="accent6"/>
                </a:solidFill>
              </a:rPr>
              <a:t>만큼 잘라내라</a:t>
            </a:r>
            <a:r>
              <a:rPr kumimoji="1" lang="en-US" altLang="ko-KR" dirty="0">
                <a:solidFill>
                  <a:schemeClr val="accent6"/>
                </a:solidFill>
              </a:rPr>
              <a:t>.</a:t>
            </a:r>
          </a:p>
          <a:p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en-US" altLang="ko-KR" dirty="0" err="1"/>
              <a:t>updateData</a:t>
            </a:r>
            <a:r>
              <a:rPr kumimoji="1" lang="en-US" altLang="ko-KR" dirty="0"/>
              <a:t>()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params:{</a:t>
            </a:r>
          </a:p>
          <a:p>
            <a:r>
              <a:rPr kumimoji="1" lang="en-US" altLang="ko-KR" b="1" dirty="0"/>
              <a:t>	</a:t>
            </a:r>
            <a:r>
              <a:rPr kumimoji="1" lang="en-US" altLang="ko-KR" b="1" dirty="0" err="1"/>
              <a:t>contentId</a:t>
            </a:r>
            <a:r>
              <a:rPr kumimoji="1" lang="en-US" altLang="ko-KR" b="1" dirty="0"/>
              <a:t>: </a:t>
            </a:r>
            <a:r>
              <a:rPr kumimoji="1" lang="en-US" altLang="ko-KR" b="1" dirty="0" err="1"/>
              <a:t>this.index</a:t>
            </a:r>
            <a:endParaRPr kumimoji="1" lang="en-US" altLang="ko-KR" b="1" dirty="0"/>
          </a:p>
          <a:p>
            <a:r>
              <a:rPr kumimoji="1" lang="en-US" altLang="ko-KR" b="1" dirty="0"/>
              <a:t>}</a:t>
            </a:r>
          </a:p>
          <a:p>
            <a:r>
              <a:rPr kumimoji="1" lang="en-US" altLang="ko-KR" dirty="0">
                <a:solidFill>
                  <a:schemeClr val="accent6"/>
                </a:solidFill>
              </a:rPr>
              <a:t>// create</a:t>
            </a:r>
            <a:r>
              <a:rPr kumimoji="1" lang="ko-KR" altLang="en-US" dirty="0">
                <a:solidFill>
                  <a:schemeClr val="accent6"/>
                </a:solidFill>
              </a:rPr>
              <a:t>로 이동할 때</a:t>
            </a:r>
            <a:r>
              <a:rPr kumimoji="1" lang="en-US" altLang="ko-KR" dirty="0">
                <a:solidFill>
                  <a:schemeClr val="accent6"/>
                </a:solidFill>
              </a:rPr>
              <a:t>,</a:t>
            </a:r>
            <a:r>
              <a:rPr kumimoji="1" lang="ko-KR" altLang="en-US" dirty="0">
                <a:solidFill>
                  <a:schemeClr val="accent6"/>
                </a:solidFill>
              </a:rPr>
              <a:t> </a:t>
            </a:r>
            <a:r>
              <a:rPr kumimoji="1" lang="en-US" altLang="ko-KR" dirty="0" err="1">
                <a:solidFill>
                  <a:schemeClr val="accent6"/>
                </a:solidFill>
              </a:rPr>
              <a:t>contentId</a:t>
            </a:r>
            <a:r>
              <a:rPr kumimoji="1" lang="ko-KR" altLang="en-US" dirty="0" err="1">
                <a:solidFill>
                  <a:schemeClr val="accent6"/>
                </a:solidFill>
              </a:rPr>
              <a:t>를</a:t>
            </a:r>
            <a:r>
              <a:rPr kumimoji="1" lang="ko-KR" altLang="en-US" dirty="0">
                <a:solidFill>
                  <a:schemeClr val="accent6"/>
                </a:solidFill>
              </a:rPr>
              <a:t> 넘김</a:t>
            </a:r>
            <a:r>
              <a:rPr kumimoji="1" lang="en-US" altLang="ko-KR" dirty="0">
                <a:solidFill>
                  <a:schemeClr val="accent6"/>
                </a:solidFill>
              </a:rPr>
              <a:t>.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37F4AAB-A9F6-804D-AABC-BEBC95C65539}"/>
                  </a:ext>
                </a:extLst>
              </p14:cNvPr>
              <p14:cNvContentPartPr/>
              <p14:nvPr/>
            </p14:nvContentPartPr>
            <p14:xfrm>
              <a:off x="1830699" y="4020815"/>
              <a:ext cx="51480" cy="1180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37F4AAB-A9F6-804D-AABC-BEBC95C655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1699" y="4012175"/>
                <a:ext cx="691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354D761-4AD0-1B46-88FB-0B9F67E0BA14}"/>
                  </a:ext>
                </a:extLst>
              </p14:cNvPr>
              <p14:cNvContentPartPr/>
              <p14:nvPr/>
            </p14:nvContentPartPr>
            <p14:xfrm>
              <a:off x="3573819" y="3900575"/>
              <a:ext cx="33120" cy="25668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354D761-4AD0-1B46-88FB-0B9F67E0BA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4819" y="3891935"/>
                <a:ext cx="507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FC5A3C86-4996-BF4D-9784-826FE30DAAA1}"/>
                  </a:ext>
                </a:extLst>
              </p14:cNvPr>
              <p14:cNvContentPartPr/>
              <p14:nvPr/>
            </p14:nvContentPartPr>
            <p14:xfrm>
              <a:off x="1455219" y="2527895"/>
              <a:ext cx="180000" cy="19908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FC5A3C86-4996-BF4D-9784-826FE30DAAA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6219" y="2519255"/>
                <a:ext cx="1976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3F2A4B1-D2C4-3F49-952B-6E4B8A2721AD}"/>
                  </a:ext>
                </a:extLst>
              </p14:cNvPr>
              <p14:cNvContentPartPr/>
              <p14:nvPr/>
            </p14:nvContentPartPr>
            <p14:xfrm>
              <a:off x="4488219" y="2423135"/>
              <a:ext cx="77040" cy="35280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3F2A4B1-D2C4-3F49-952B-6E4B8A2721A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79579" y="2414135"/>
                <a:ext cx="94680" cy="37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0359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2993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차주 계획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CE13-0DF7-405C-A14A-D978E3EE4599}"/>
              </a:ext>
            </a:extLst>
          </p:cNvPr>
          <p:cNvSpPr txBox="1"/>
          <p:nvPr/>
        </p:nvSpPr>
        <p:spPr>
          <a:xfrm>
            <a:off x="11272144" y="0"/>
            <a:ext cx="626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노현진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015D0-91FB-0B47-B2F4-7277020BA0DF}"/>
              </a:ext>
            </a:extLst>
          </p:cNvPr>
          <p:cNvSpPr txBox="1"/>
          <p:nvPr/>
        </p:nvSpPr>
        <p:spPr>
          <a:xfrm>
            <a:off x="976754" y="2334421"/>
            <a:ext cx="10172179" cy="274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r>
              <a:rPr kumimoji="1" lang="ko-KR" altLang="en-US" sz="4000" dirty="0"/>
              <a:t> 화면들끼리의 이동 구현</a:t>
            </a:r>
            <a:endParaRPr kumimoji="1" lang="en-US" altLang="ko-KR" sz="4000" dirty="0"/>
          </a:p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r>
              <a:rPr kumimoji="1" lang="ko-KR" altLang="en-US" sz="4000" dirty="0"/>
              <a:t> </a:t>
            </a:r>
            <a:r>
              <a:rPr kumimoji="1" lang="en-US" altLang="ko-KR" sz="4000" dirty="0"/>
              <a:t>DB</a:t>
            </a:r>
            <a:r>
              <a:rPr kumimoji="1" lang="ko-KR" altLang="en-US" sz="4000" dirty="0"/>
              <a:t> 연동</a:t>
            </a:r>
            <a:endParaRPr kumimoji="1" lang="en-US" altLang="ko-KR" sz="4000" dirty="0"/>
          </a:p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191301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2278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Q &amp; A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CE13-0DF7-405C-A14A-D978E3EE4599}"/>
              </a:ext>
            </a:extLst>
          </p:cNvPr>
          <p:cNvSpPr txBox="1"/>
          <p:nvPr/>
        </p:nvSpPr>
        <p:spPr>
          <a:xfrm>
            <a:off x="11272144" y="0"/>
            <a:ext cx="626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노현진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66968-CF4B-E748-89D0-9DEBAE8A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331873"/>
            <a:ext cx="7111995" cy="41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346E59-36C2-9040-B4C6-8DBB927676A1}"/>
              </a:ext>
            </a:extLst>
          </p:cNvPr>
          <p:cNvSpPr/>
          <p:nvPr/>
        </p:nvSpPr>
        <p:spPr>
          <a:xfrm>
            <a:off x="-92765" y="0"/>
            <a:ext cx="4757530" cy="6858000"/>
          </a:xfrm>
          <a:prstGeom prst="rect">
            <a:avLst/>
          </a:prstGeom>
          <a:solidFill>
            <a:srgbClr val="BBA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532F3-C72B-46F7-AFF2-03472E095549}"/>
              </a:ext>
            </a:extLst>
          </p:cNvPr>
          <p:cNvSpPr txBox="1"/>
          <p:nvPr/>
        </p:nvSpPr>
        <p:spPr>
          <a:xfrm>
            <a:off x="4128053" y="770737"/>
            <a:ext cx="8865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atin typeface="Malgun Gothic" panose="020B0503020000020004" pitchFamily="34" charset="-127"/>
                <a:ea typeface="Malgun Gothic" panose="020B0503020000020004" pitchFamily="34" charset="-127"/>
                <a:cs typeface="함초롬돋움" panose="020B0604000101010101" pitchFamily="50" charset="-127"/>
              </a:rPr>
              <a:t>감사합니다</a:t>
            </a:r>
            <a:r>
              <a:rPr lang="en-US" altLang="ko-KR" sz="5400" dirty="0">
                <a:latin typeface="Malgun Gothic" panose="020B0503020000020004" pitchFamily="34" charset="-127"/>
                <a:ea typeface="Malgun Gothic" panose="020B0503020000020004" pitchFamily="34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0169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397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지난주 계획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7F4D7-E5A9-224E-8765-F1C7BBD9DF3F}"/>
              </a:ext>
            </a:extLst>
          </p:cNvPr>
          <p:cNvSpPr txBox="1"/>
          <p:nvPr/>
        </p:nvSpPr>
        <p:spPr>
          <a:xfrm>
            <a:off x="1289868" y="2424649"/>
            <a:ext cx="10172179" cy="1819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r>
              <a:rPr kumimoji="1" lang="ko-KR" altLang="en-US" sz="4000" dirty="0"/>
              <a:t> </a:t>
            </a:r>
            <a:r>
              <a:rPr kumimoji="1" lang="ko-KR" altLang="en-US" sz="4000" dirty="0" err="1"/>
              <a:t>디비</a:t>
            </a:r>
            <a:r>
              <a:rPr kumimoji="1" lang="ko-KR" altLang="en-US" sz="4000" dirty="0"/>
              <a:t> 설계 끝</a:t>
            </a:r>
            <a:endParaRPr kumimoji="1" lang="en-US" altLang="ko-KR" sz="4000" dirty="0"/>
          </a:p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r>
              <a:rPr kumimoji="1" lang="ko-KR" altLang="en-US" sz="4000" dirty="0"/>
              <a:t> 달력</a:t>
            </a:r>
            <a:r>
              <a:rPr kumimoji="1" lang="en-US" altLang="ko-KR" sz="4000" dirty="0"/>
              <a:t>,</a:t>
            </a:r>
            <a:r>
              <a:rPr kumimoji="1" lang="ko-KR" altLang="en-US" sz="4000" dirty="0"/>
              <a:t> 게시판 만들기 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322898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3" y="354875"/>
            <a:ext cx="3743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1)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DB</a:t>
            </a:r>
            <a:r>
              <a:rPr kumimoji="1" lang="ko-KR" altLang="en-US" sz="2000" dirty="0"/>
              <a:t>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4E5656-E3AF-6E4C-A2FC-B075765476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5" t="16959" r="41491" b="39933"/>
          <a:stretch/>
        </p:blipFill>
        <p:spPr>
          <a:xfrm>
            <a:off x="293611" y="1727286"/>
            <a:ext cx="6778924" cy="3984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B9F7E-DD9F-9745-B3A1-614B578A3446}"/>
              </a:ext>
            </a:extLst>
          </p:cNvPr>
          <p:cNvSpPr txBox="1"/>
          <p:nvPr/>
        </p:nvSpPr>
        <p:spPr>
          <a:xfrm>
            <a:off x="7510044" y="2270626"/>
            <a:ext cx="38828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드럼 연습실 </a:t>
            </a:r>
            <a:r>
              <a:rPr kumimoji="1" lang="en-US" altLang="ko-KR" dirty="0"/>
              <a:t>1 (D01)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D01 – d1</a:t>
            </a:r>
          </a:p>
          <a:p>
            <a:r>
              <a:rPr kumimoji="1" lang="en-US" altLang="ko-KR" dirty="0"/>
              <a:t>(d1</a:t>
            </a:r>
            <a:r>
              <a:rPr kumimoji="1" lang="ko-KR" altLang="en-US" dirty="0"/>
              <a:t> 평일 첫번째 연습 타임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(w1 </a:t>
            </a:r>
            <a:r>
              <a:rPr kumimoji="1" lang="ko-KR" altLang="en-US" dirty="0"/>
              <a:t>주말 첫번째 연습 타임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각각 시작 시간과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끝나는 시간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0FD20-F472-844E-BB37-DEA0DB45F938}"/>
              </a:ext>
            </a:extLst>
          </p:cNvPr>
          <p:cNvSpPr txBox="1"/>
          <p:nvPr/>
        </p:nvSpPr>
        <p:spPr>
          <a:xfrm>
            <a:off x="10257183" y="4850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9F46F2-727C-0F4C-86A5-B9B6B6D8A175}"/>
              </a:ext>
            </a:extLst>
          </p:cNvPr>
          <p:cNvSpPr txBox="1"/>
          <p:nvPr/>
        </p:nvSpPr>
        <p:spPr>
          <a:xfrm>
            <a:off x="293611" y="1311571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Academy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8028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3" y="354875"/>
            <a:ext cx="3743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1)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DB</a:t>
            </a:r>
            <a:r>
              <a:rPr kumimoji="1" lang="ko-KR" altLang="en-US" sz="2000" dirty="0"/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0FD20-F472-844E-BB37-DEA0DB45F938}"/>
              </a:ext>
            </a:extLst>
          </p:cNvPr>
          <p:cNvSpPr txBox="1"/>
          <p:nvPr/>
        </p:nvSpPr>
        <p:spPr>
          <a:xfrm>
            <a:off x="10257183" y="4850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F60A4-A431-204B-9263-FF9DF73B1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" t="16812" r="39642" b="45894"/>
          <a:stretch/>
        </p:blipFill>
        <p:spPr>
          <a:xfrm>
            <a:off x="2119518" y="1833291"/>
            <a:ext cx="7706525" cy="3775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0A099E-CF25-9F4F-AAEB-E8800FFBC877}"/>
              </a:ext>
            </a:extLst>
          </p:cNvPr>
          <p:cNvSpPr txBox="1"/>
          <p:nvPr/>
        </p:nvSpPr>
        <p:spPr>
          <a:xfrm>
            <a:off x="5398744" y="1310071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Member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8457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3" y="354875"/>
            <a:ext cx="3743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1)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DB</a:t>
            </a:r>
            <a:r>
              <a:rPr kumimoji="1" lang="ko-KR" altLang="en-US" sz="2000" dirty="0"/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0FD20-F472-844E-BB37-DEA0DB45F938}"/>
              </a:ext>
            </a:extLst>
          </p:cNvPr>
          <p:cNvSpPr txBox="1"/>
          <p:nvPr/>
        </p:nvSpPr>
        <p:spPr>
          <a:xfrm>
            <a:off x="10257183" y="4850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621F62-268B-EC49-A832-B9BC8332A7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" t="17971" r="50000" b="50000"/>
          <a:stretch/>
        </p:blipFill>
        <p:spPr>
          <a:xfrm>
            <a:off x="2691934" y="1654710"/>
            <a:ext cx="6808132" cy="3548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921E1D-8A88-FA45-B753-BC82BD5B680C}"/>
              </a:ext>
            </a:extLst>
          </p:cNvPr>
          <p:cNvSpPr txBox="1"/>
          <p:nvPr/>
        </p:nvSpPr>
        <p:spPr>
          <a:xfrm>
            <a:off x="5400072" y="1179443"/>
            <a:ext cx="1391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Reservation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30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3" y="354875"/>
            <a:ext cx="3743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1)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DB</a:t>
            </a:r>
            <a:r>
              <a:rPr kumimoji="1" lang="ko-KR" altLang="en-US" sz="2000" dirty="0"/>
              <a:t>설계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0FD20-F472-844E-BB37-DEA0DB45F938}"/>
              </a:ext>
            </a:extLst>
          </p:cNvPr>
          <p:cNvSpPr txBox="1"/>
          <p:nvPr/>
        </p:nvSpPr>
        <p:spPr>
          <a:xfrm>
            <a:off x="10257183" y="4850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921E1D-8A88-FA45-B753-BC82BD5B680C}"/>
              </a:ext>
            </a:extLst>
          </p:cNvPr>
          <p:cNvSpPr txBox="1"/>
          <p:nvPr/>
        </p:nvSpPr>
        <p:spPr>
          <a:xfrm>
            <a:off x="5400072" y="1179443"/>
            <a:ext cx="79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Board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10C676-E8DD-6B40-9FC8-DDC54919AE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" t="17198" r="48723" b="51498"/>
          <a:stretch/>
        </p:blipFill>
        <p:spPr>
          <a:xfrm>
            <a:off x="2137225" y="1833291"/>
            <a:ext cx="7484578" cy="3719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F25994-CB82-4941-8A23-64CEA8E36F38}"/>
              </a:ext>
            </a:extLst>
          </p:cNvPr>
          <p:cNvSpPr txBox="1"/>
          <p:nvPr/>
        </p:nvSpPr>
        <p:spPr>
          <a:xfrm>
            <a:off x="5022573" y="5678557"/>
            <a:ext cx="426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게시글</a:t>
            </a:r>
            <a:r>
              <a:rPr kumimoji="1" lang="ko-KR" altLang="en-US" dirty="0"/>
              <a:t> 번호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제목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내용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글쓴이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생성일</a:t>
            </a:r>
          </a:p>
        </p:txBody>
      </p:sp>
    </p:spTree>
    <p:extLst>
      <p:ext uri="{BB962C8B-B14F-4D97-AF65-F5344CB8AC3E}">
        <p14:creationId xmlns:p14="http://schemas.microsoft.com/office/powerpoint/2010/main" val="3009749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3" y="354875"/>
            <a:ext cx="3743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</a:t>
            </a:r>
            <a:r>
              <a:rPr kumimoji="1" lang="ko-KR" altLang="en-US" sz="2000" dirty="0"/>
              <a:t> 달력 만들기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0FD20-F472-844E-BB37-DEA0DB45F938}"/>
              </a:ext>
            </a:extLst>
          </p:cNvPr>
          <p:cNvSpPr txBox="1"/>
          <p:nvPr/>
        </p:nvSpPr>
        <p:spPr>
          <a:xfrm>
            <a:off x="10257183" y="4850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C3B04-6798-BE48-8A8C-F4D8F9E75411}"/>
              </a:ext>
            </a:extLst>
          </p:cNvPr>
          <p:cNvSpPr txBox="1"/>
          <p:nvPr/>
        </p:nvSpPr>
        <p:spPr>
          <a:xfrm>
            <a:off x="293611" y="957160"/>
            <a:ext cx="484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hlinkClick r:id="rId3"/>
              </a:rPr>
              <a:t>https://github.com/passioncell/Vue_Calendar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DA99F0-782A-C342-88BF-31311917C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6" b="39104"/>
          <a:stretch/>
        </p:blipFill>
        <p:spPr>
          <a:xfrm>
            <a:off x="6286985" y="1745189"/>
            <a:ext cx="5652315" cy="19991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EB48029-B67C-3041-BF26-BBC0B6765C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b="32733"/>
          <a:stretch/>
        </p:blipFill>
        <p:spPr>
          <a:xfrm>
            <a:off x="145290" y="1745189"/>
            <a:ext cx="5759726" cy="19991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3A132D-9A0F-1940-862B-B8DFF82508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4" b="39257"/>
          <a:stretch/>
        </p:blipFill>
        <p:spPr>
          <a:xfrm>
            <a:off x="3348743" y="4040985"/>
            <a:ext cx="5603620" cy="16882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AE33BF-ADEA-8C48-A8F3-B58ABA00008D}"/>
              </a:ext>
            </a:extLst>
          </p:cNvPr>
          <p:cNvSpPr txBox="1"/>
          <p:nvPr/>
        </p:nvSpPr>
        <p:spPr>
          <a:xfrm>
            <a:off x="5772834" y="58412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현재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B6664-EE5C-C649-834D-E8A02D0DC0DF}"/>
              </a:ext>
            </a:extLst>
          </p:cNvPr>
          <p:cNvSpPr txBox="1"/>
          <p:nvPr/>
        </p:nvSpPr>
        <p:spPr>
          <a:xfrm>
            <a:off x="1902525" y="3856319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저번 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989704-A0E3-BA46-A719-7B2F686AA6E7}"/>
              </a:ext>
            </a:extLst>
          </p:cNvPr>
          <p:cNvSpPr txBox="1"/>
          <p:nvPr/>
        </p:nvSpPr>
        <p:spPr>
          <a:xfrm>
            <a:off x="9125314" y="3795558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다음 달</a:t>
            </a:r>
          </a:p>
        </p:txBody>
      </p:sp>
    </p:spTree>
    <p:extLst>
      <p:ext uri="{BB962C8B-B14F-4D97-AF65-F5344CB8AC3E}">
        <p14:creationId xmlns:p14="http://schemas.microsoft.com/office/powerpoint/2010/main" val="391582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3" y="354875"/>
            <a:ext cx="3743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</a:t>
            </a:r>
            <a:r>
              <a:rPr kumimoji="1" lang="ko-KR" altLang="en-US" sz="2000" dirty="0"/>
              <a:t> 달력 만들기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C3B04-6798-BE48-8A8C-F4D8F9E75411}"/>
              </a:ext>
            </a:extLst>
          </p:cNvPr>
          <p:cNvSpPr txBox="1"/>
          <p:nvPr/>
        </p:nvSpPr>
        <p:spPr>
          <a:xfrm>
            <a:off x="293611" y="957160"/>
            <a:ext cx="484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hlinkClick r:id="rId3"/>
              </a:rPr>
              <a:t>https://github.com/passioncell/Vue_Calendar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1F5A53-21BA-6C42-85FF-3872884CC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22" y="1518340"/>
            <a:ext cx="8391278" cy="531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6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4819</TotalTime>
  <Words>777</Words>
  <Application>Microsoft Macintosh PowerPoint</Application>
  <PresentationFormat>와이드스크린</PresentationFormat>
  <Paragraphs>228</Paragraphs>
  <Slides>25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.Apple Color Emoji UI</vt:lpstr>
      <vt:lpstr>맑은 고딕</vt:lpstr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노현진</dc:creator>
  <cp:lastModifiedBy>노 현진</cp:lastModifiedBy>
  <cp:revision>267</cp:revision>
  <dcterms:created xsi:type="dcterms:W3CDTF">2019-09-04T16:14:10Z</dcterms:created>
  <dcterms:modified xsi:type="dcterms:W3CDTF">2019-10-16T02:59:44Z</dcterms:modified>
</cp:coreProperties>
</file>